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9" r:id="rId4"/>
    <p:sldId id="306" r:id="rId5"/>
    <p:sldId id="309" r:id="rId6"/>
    <p:sldId id="271" r:id="rId7"/>
    <p:sldId id="302" r:id="rId8"/>
    <p:sldId id="307" r:id="rId9"/>
    <p:sldId id="303" r:id="rId10"/>
    <p:sldId id="304" r:id="rId11"/>
    <p:sldId id="305" r:id="rId12"/>
    <p:sldId id="292" r:id="rId13"/>
    <p:sldId id="296" r:id="rId14"/>
    <p:sldId id="301" r:id="rId15"/>
    <p:sldId id="294" r:id="rId16"/>
    <p:sldId id="272" r:id="rId17"/>
    <p:sldId id="273" r:id="rId18"/>
    <p:sldId id="274" r:id="rId19"/>
    <p:sldId id="277" r:id="rId20"/>
    <p:sldId id="279" r:id="rId21"/>
    <p:sldId id="288" r:id="rId22"/>
    <p:sldId id="289" r:id="rId23"/>
    <p:sldId id="290" r:id="rId24"/>
    <p:sldId id="291" r:id="rId25"/>
    <p:sldId id="270" r:id="rId26"/>
    <p:sldId id="308" r:id="rId27"/>
    <p:sldId id="267" r:id="rId28"/>
    <p:sldId id="268" r:id="rId29"/>
    <p:sldId id="26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5C273B-C249-4645-83A9-5D2720695469}" type="doc">
      <dgm:prSet loTypeId="urn:microsoft.com/office/officeart/2005/8/layout/funnel1" loCatId="process" qsTypeId="urn:microsoft.com/office/officeart/2005/8/quickstyle/simple1" qsCatId="simple" csTypeId="urn:microsoft.com/office/officeart/2005/8/colors/colorful5" csCatId="colorful" phldr="1"/>
      <dgm:spPr/>
      <dgm:t>
        <a:bodyPr/>
        <a:lstStyle/>
        <a:p>
          <a:endParaRPr lang="en-US"/>
        </a:p>
      </dgm:t>
    </dgm:pt>
    <dgm:pt modelId="{05EF4C20-B7F5-42C2-AC68-328C7B1193FD}">
      <dgm:prSet phldrT="[Text]"/>
      <dgm:spPr/>
      <dgm:t>
        <a:bodyPr/>
        <a:lstStyle/>
        <a:p>
          <a:r>
            <a:rPr lang="ar-JO" dirty="0"/>
            <a:t>الحصول على أدلة إثبات وقرائن </a:t>
          </a:r>
          <a:endParaRPr lang="en-US" dirty="0"/>
        </a:p>
      </dgm:t>
    </dgm:pt>
    <dgm:pt modelId="{AE82279A-04B3-4DD2-B082-F482C25BE9B3}" type="parTrans" cxnId="{90DEED15-A234-4A37-B56D-54E89FCA1F42}">
      <dgm:prSet/>
      <dgm:spPr/>
      <dgm:t>
        <a:bodyPr/>
        <a:lstStyle/>
        <a:p>
          <a:endParaRPr lang="en-US"/>
        </a:p>
      </dgm:t>
    </dgm:pt>
    <dgm:pt modelId="{AC96CCB6-9178-4BBE-92BB-A4091B23B720}" type="sibTrans" cxnId="{90DEED15-A234-4A37-B56D-54E89FCA1F42}">
      <dgm:prSet/>
      <dgm:spPr/>
      <dgm:t>
        <a:bodyPr/>
        <a:lstStyle/>
        <a:p>
          <a:endParaRPr lang="en-US"/>
        </a:p>
      </dgm:t>
    </dgm:pt>
    <dgm:pt modelId="{EEE4CA1B-7D38-45B1-B5A3-D38D83528D56}">
      <dgm:prSet phldrT="[Text]"/>
      <dgm:spPr/>
      <dgm:t>
        <a:bodyPr/>
        <a:lstStyle/>
        <a:p>
          <a:r>
            <a:rPr lang="ar-JO" dirty="0"/>
            <a:t>تقييم الأدلة بشكل موضوعي </a:t>
          </a:r>
          <a:endParaRPr lang="en-US" dirty="0"/>
        </a:p>
      </dgm:t>
    </dgm:pt>
    <dgm:pt modelId="{7E2B647F-56D0-4762-954D-624EC5A1DCB7}" type="parTrans" cxnId="{33DE2C6C-7C25-47A3-89AD-823EEB2CF40E}">
      <dgm:prSet/>
      <dgm:spPr/>
      <dgm:t>
        <a:bodyPr/>
        <a:lstStyle/>
        <a:p>
          <a:endParaRPr lang="en-US"/>
        </a:p>
      </dgm:t>
    </dgm:pt>
    <dgm:pt modelId="{F2FE0747-FC59-4BB9-9AA5-70FCB48654BC}" type="sibTrans" cxnId="{33DE2C6C-7C25-47A3-89AD-823EEB2CF40E}">
      <dgm:prSet/>
      <dgm:spPr/>
      <dgm:t>
        <a:bodyPr/>
        <a:lstStyle/>
        <a:p>
          <a:endParaRPr lang="en-US"/>
        </a:p>
      </dgm:t>
    </dgm:pt>
    <dgm:pt modelId="{03E83259-B879-4813-9CE6-F290D28B284F}">
      <dgm:prSet phldrT="[Text]"/>
      <dgm:spPr/>
      <dgm:t>
        <a:bodyPr/>
        <a:lstStyle/>
        <a:p>
          <a:r>
            <a:rPr lang="ar-JO" dirty="0"/>
            <a:t>التحقق من درجة التطابق</a:t>
          </a:r>
          <a:endParaRPr lang="en-US" dirty="0"/>
        </a:p>
      </dgm:t>
    </dgm:pt>
    <dgm:pt modelId="{7AC611DA-7414-4054-A2CC-0CBA339C9450}" type="parTrans" cxnId="{D70F1090-8635-4A74-ADC0-E2B31716A939}">
      <dgm:prSet/>
      <dgm:spPr/>
      <dgm:t>
        <a:bodyPr/>
        <a:lstStyle/>
        <a:p>
          <a:endParaRPr lang="en-US"/>
        </a:p>
      </dgm:t>
    </dgm:pt>
    <dgm:pt modelId="{994972F8-EC5C-4157-8966-A3EF39B84BD1}" type="sibTrans" cxnId="{D70F1090-8635-4A74-ADC0-E2B31716A939}">
      <dgm:prSet/>
      <dgm:spPr/>
      <dgm:t>
        <a:bodyPr/>
        <a:lstStyle/>
        <a:p>
          <a:endParaRPr lang="en-US"/>
        </a:p>
      </dgm:t>
    </dgm:pt>
    <dgm:pt modelId="{DEFCD454-4242-4D1E-A0C0-BB52302CC53D}">
      <dgm:prSet phldrT="[Text]" custT="1"/>
      <dgm:spPr/>
      <dgm:t>
        <a:bodyPr/>
        <a:lstStyle/>
        <a:p>
          <a:r>
            <a:rPr lang="ar-JO" sz="2400" b="1" dirty="0"/>
            <a:t>إبداء الرأي-تقرير المدقق </a:t>
          </a:r>
          <a:endParaRPr lang="en-US" sz="2400" b="1" dirty="0"/>
        </a:p>
      </dgm:t>
    </dgm:pt>
    <dgm:pt modelId="{FD73C8B3-B495-4235-94A5-7632C39E2A47}" type="parTrans" cxnId="{44279B00-4676-449C-9AA6-DC9FB1F992A6}">
      <dgm:prSet/>
      <dgm:spPr/>
      <dgm:t>
        <a:bodyPr/>
        <a:lstStyle/>
        <a:p>
          <a:endParaRPr lang="en-US"/>
        </a:p>
      </dgm:t>
    </dgm:pt>
    <dgm:pt modelId="{87E2FAE9-597F-4E35-A6AB-1FF0F3F5A5FE}" type="sibTrans" cxnId="{44279B00-4676-449C-9AA6-DC9FB1F992A6}">
      <dgm:prSet/>
      <dgm:spPr/>
      <dgm:t>
        <a:bodyPr/>
        <a:lstStyle/>
        <a:p>
          <a:endParaRPr lang="en-US"/>
        </a:p>
      </dgm:t>
    </dgm:pt>
    <dgm:pt modelId="{3EB7082F-79B7-4BF7-8DC3-C95DC481BB22}" type="pres">
      <dgm:prSet presAssocID="{D85C273B-C249-4645-83A9-5D2720695469}" presName="Name0" presStyleCnt="0">
        <dgm:presLayoutVars>
          <dgm:chMax val="4"/>
          <dgm:resizeHandles val="exact"/>
        </dgm:presLayoutVars>
      </dgm:prSet>
      <dgm:spPr/>
    </dgm:pt>
    <dgm:pt modelId="{2E2CE0EB-6FA3-47DD-98CB-381B38C3F153}" type="pres">
      <dgm:prSet presAssocID="{D85C273B-C249-4645-83A9-5D2720695469}" presName="ellipse" presStyleLbl="trBgShp" presStyleIdx="0" presStyleCnt="1"/>
      <dgm:spPr/>
    </dgm:pt>
    <dgm:pt modelId="{0226C46D-DA80-4F6A-96CE-C9F899487CB3}" type="pres">
      <dgm:prSet presAssocID="{D85C273B-C249-4645-83A9-5D2720695469}" presName="arrow1" presStyleLbl="fgShp" presStyleIdx="0" presStyleCnt="1"/>
      <dgm:spPr/>
    </dgm:pt>
    <dgm:pt modelId="{C1E51ED7-26E7-4921-9A4E-78A00FCC2739}" type="pres">
      <dgm:prSet presAssocID="{D85C273B-C249-4645-83A9-5D2720695469}" presName="rectangle" presStyleLbl="revTx" presStyleIdx="0" presStyleCnt="1">
        <dgm:presLayoutVars>
          <dgm:bulletEnabled val="1"/>
        </dgm:presLayoutVars>
      </dgm:prSet>
      <dgm:spPr/>
    </dgm:pt>
    <dgm:pt modelId="{756A79F9-04DF-4DD1-9A46-7052C54366F9}" type="pres">
      <dgm:prSet presAssocID="{EEE4CA1B-7D38-45B1-B5A3-D38D83528D56}" presName="item1" presStyleLbl="node1" presStyleIdx="0" presStyleCnt="3">
        <dgm:presLayoutVars>
          <dgm:bulletEnabled val="1"/>
        </dgm:presLayoutVars>
      </dgm:prSet>
      <dgm:spPr/>
    </dgm:pt>
    <dgm:pt modelId="{3B3D2D2E-4439-4D6B-8C99-992FDD5010C4}" type="pres">
      <dgm:prSet presAssocID="{03E83259-B879-4813-9CE6-F290D28B284F}" presName="item2" presStyleLbl="node1" presStyleIdx="1" presStyleCnt="3">
        <dgm:presLayoutVars>
          <dgm:bulletEnabled val="1"/>
        </dgm:presLayoutVars>
      </dgm:prSet>
      <dgm:spPr/>
    </dgm:pt>
    <dgm:pt modelId="{79B1400D-7724-47E1-9B4A-32ACF4B75ADF}" type="pres">
      <dgm:prSet presAssocID="{DEFCD454-4242-4D1E-A0C0-BB52302CC53D}" presName="item3" presStyleLbl="node1" presStyleIdx="2" presStyleCnt="3">
        <dgm:presLayoutVars>
          <dgm:bulletEnabled val="1"/>
        </dgm:presLayoutVars>
      </dgm:prSet>
      <dgm:spPr/>
    </dgm:pt>
    <dgm:pt modelId="{5D081287-BFCD-4B65-9C4D-095FFAAF0BEE}" type="pres">
      <dgm:prSet presAssocID="{D85C273B-C249-4645-83A9-5D2720695469}" presName="funnel" presStyleLbl="trAlignAcc1" presStyleIdx="0" presStyleCnt="1"/>
      <dgm:spPr/>
    </dgm:pt>
  </dgm:ptLst>
  <dgm:cxnLst>
    <dgm:cxn modelId="{44279B00-4676-449C-9AA6-DC9FB1F992A6}" srcId="{D85C273B-C249-4645-83A9-5D2720695469}" destId="{DEFCD454-4242-4D1E-A0C0-BB52302CC53D}" srcOrd="3" destOrd="0" parTransId="{FD73C8B3-B495-4235-94A5-7632C39E2A47}" sibTransId="{87E2FAE9-597F-4E35-A6AB-1FF0F3F5A5FE}"/>
    <dgm:cxn modelId="{882E3102-0330-43DF-A462-D1EFA04A35CD}" type="presOf" srcId="{05EF4C20-B7F5-42C2-AC68-328C7B1193FD}" destId="{79B1400D-7724-47E1-9B4A-32ACF4B75ADF}" srcOrd="0" destOrd="0" presId="urn:microsoft.com/office/officeart/2005/8/layout/funnel1"/>
    <dgm:cxn modelId="{3F426212-B4A4-4404-88C2-5900C2BB9744}" type="presOf" srcId="{D85C273B-C249-4645-83A9-5D2720695469}" destId="{3EB7082F-79B7-4BF7-8DC3-C95DC481BB22}" srcOrd="0" destOrd="0" presId="urn:microsoft.com/office/officeart/2005/8/layout/funnel1"/>
    <dgm:cxn modelId="{90DEED15-A234-4A37-B56D-54E89FCA1F42}" srcId="{D85C273B-C249-4645-83A9-5D2720695469}" destId="{05EF4C20-B7F5-42C2-AC68-328C7B1193FD}" srcOrd="0" destOrd="0" parTransId="{AE82279A-04B3-4DD2-B082-F482C25BE9B3}" sibTransId="{AC96CCB6-9178-4BBE-92BB-A4091B23B720}"/>
    <dgm:cxn modelId="{6EA0B820-3600-4CDF-A17F-3C3F7639CCC7}" type="presOf" srcId="{EEE4CA1B-7D38-45B1-B5A3-D38D83528D56}" destId="{3B3D2D2E-4439-4D6B-8C99-992FDD5010C4}" srcOrd="0" destOrd="0" presId="urn:microsoft.com/office/officeart/2005/8/layout/funnel1"/>
    <dgm:cxn modelId="{33DE2C6C-7C25-47A3-89AD-823EEB2CF40E}" srcId="{D85C273B-C249-4645-83A9-5D2720695469}" destId="{EEE4CA1B-7D38-45B1-B5A3-D38D83528D56}" srcOrd="1" destOrd="0" parTransId="{7E2B647F-56D0-4762-954D-624EC5A1DCB7}" sibTransId="{F2FE0747-FC59-4BB9-9AA5-70FCB48654BC}"/>
    <dgm:cxn modelId="{D70F1090-8635-4A74-ADC0-E2B31716A939}" srcId="{D85C273B-C249-4645-83A9-5D2720695469}" destId="{03E83259-B879-4813-9CE6-F290D28B284F}" srcOrd="2" destOrd="0" parTransId="{7AC611DA-7414-4054-A2CC-0CBA339C9450}" sibTransId="{994972F8-EC5C-4157-8966-A3EF39B84BD1}"/>
    <dgm:cxn modelId="{5D1A9695-7E11-432F-9C2E-7890F1A9A102}" type="presOf" srcId="{03E83259-B879-4813-9CE6-F290D28B284F}" destId="{756A79F9-04DF-4DD1-9A46-7052C54366F9}" srcOrd="0" destOrd="0" presId="urn:microsoft.com/office/officeart/2005/8/layout/funnel1"/>
    <dgm:cxn modelId="{F91B30F2-929A-457E-9906-DFA480B19907}" type="presOf" srcId="{DEFCD454-4242-4D1E-A0C0-BB52302CC53D}" destId="{C1E51ED7-26E7-4921-9A4E-78A00FCC2739}" srcOrd="0" destOrd="0" presId="urn:microsoft.com/office/officeart/2005/8/layout/funnel1"/>
    <dgm:cxn modelId="{2F884A8B-1B91-4FC0-A208-5DCD60FB9C79}" type="presParOf" srcId="{3EB7082F-79B7-4BF7-8DC3-C95DC481BB22}" destId="{2E2CE0EB-6FA3-47DD-98CB-381B38C3F153}" srcOrd="0" destOrd="0" presId="urn:microsoft.com/office/officeart/2005/8/layout/funnel1"/>
    <dgm:cxn modelId="{55792B25-E25D-42D3-BE4B-1F00E9E68556}" type="presParOf" srcId="{3EB7082F-79B7-4BF7-8DC3-C95DC481BB22}" destId="{0226C46D-DA80-4F6A-96CE-C9F899487CB3}" srcOrd="1" destOrd="0" presId="urn:microsoft.com/office/officeart/2005/8/layout/funnel1"/>
    <dgm:cxn modelId="{29711DCD-A145-4243-B4A5-704D1AE07274}" type="presParOf" srcId="{3EB7082F-79B7-4BF7-8DC3-C95DC481BB22}" destId="{C1E51ED7-26E7-4921-9A4E-78A00FCC2739}" srcOrd="2" destOrd="0" presId="urn:microsoft.com/office/officeart/2005/8/layout/funnel1"/>
    <dgm:cxn modelId="{A2366981-BD2E-41A9-B600-5ADF158C6CAE}" type="presParOf" srcId="{3EB7082F-79B7-4BF7-8DC3-C95DC481BB22}" destId="{756A79F9-04DF-4DD1-9A46-7052C54366F9}" srcOrd="3" destOrd="0" presId="urn:microsoft.com/office/officeart/2005/8/layout/funnel1"/>
    <dgm:cxn modelId="{8F3E5548-FB23-40A1-83BA-E69BB1D44250}" type="presParOf" srcId="{3EB7082F-79B7-4BF7-8DC3-C95DC481BB22}" destId="{3B3D2D2E-4439-4D6B-8C99-992FDD5010C4}" srcOrd="4" destOrd="0" presId="urn:microsoft.com/office/officeart/2005/8/layout/funnel1"/>
    <dgm:cxn modelId="{B82E8DF1-0CF1-4655-A341-03959FAFE1D0}" type="presParOf" srcId="{3EB7082F-79B7-4BF7-8DC3-C95DC481BB22}" destId="{79B1400D-7724-47E1-9B4A-32ACF4B75ADF}" srcOrd="5" destOrd="0" presId="urn:microsoft.com/office/officeart/2005/8/layout/funnel1"/>
    <dgm:cxn modelId="{69B8EE53-6C58-4FAB-BA78-FC8EB3D2B189}" type="presParOf" srcId="{3EB7082F-79B7-4BF7-8DC3-C95DC481BB22}" destId="{5D081287-BFCD-4B65-9C4D-095FFAAF0BEE}"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5123CE-FB0D-4E64-BCB0-1EEA0F1080B5}" type="doc">
      <dgm:prSet loTypeId="urn:microsoft.com/office/officeart/2005/8/layout/pyramid2" loCatId="list" qsTypeId="urn:microsoft.com/office/officeart/2005/8/quickstyle/simple3" qsCatId="simple" csTypeId="urn:microsoft.com/office/officeart/2005/8/colors/accent1_2" csCatId="accent1" phldr="1"/>
      <dgm:spPr/>
      <dgm:t>
        <a:bodyPr/>
        <a:lstStyle/>
        <a:p>
          <a:endParaRPr lang="en-US"/>
        </a:p>
      </dgm:t>
    </dgm:pt>
    <dgm:pt modelId="{ED34D66C-3C3E-4C04-B5DE-01D1E05335D9}">
      <dgm:prSet phldrT="[Text]"/>
      <dgm:spPr/>
      <dgm:t>
        <a:bodyPr/>
        <a:lstStyle/>
        <a:p>
          <a:r>
            <a:rPr lang="ar-JO" dirty="0"/>
            <a:t>قبول العميل</a:t>
          </a:r>
          <a:endParaRPr lang="en-US" dirty="0"/>
        </a:p>
      </dgm:t>
    </dgm:pt>
    <dgm:pt modelId="{CEC6BA9A-0893-41D1-AFEC-C29485E4A38A}" type="parTrans" cxnId="{06410BEC-AF2A-4363-8473-C2C14F6D44E8}">
      <dgm:prSet/>
      <dgm:spPr/>
      <dgm:t>
        <a:bodyPr/>
        <a:lstStyle/>
        <a:p>
          <a:endParaRPr lang="en-US"/>
        </a:p>
      </dgm:t>
    </dgm:pt>
    <dgm:pt modelId="{EFE85ED4-5669-4E94-9460-19795C839139}" type="sibTrans" cxnId="{06410BEC-AF2A-4363-8473-C2C14F6D44E8}">
      <dgm:prSet/>
      <dgm:spPr/>
      <dgm:t>
        <a:bodyPr/>
        <a:lstStyle/>
        <a:p>
          <a:endParaRPr lang="en-US"/>
        </a:p>
      </dgm:t>
    </dgm:pt>
    <dgm:pt modelId="{ED88BE15-08F2-47CE-BA57-C6EC72024036}">
      <dgm:prSet phldrT="[Text]"/>
      <dgm:spPr/>
      <dgm:t>
        <a:bodyPr/>
        <a:lstStyle/>
        <a:p>
          <a:r>
            <a:rPr lang="ar-JO" dirty="0"/>
            <a:t>تخطيط لعملية التدقيق</a:t>
          </a:r>
          <a:endParaRPr lang="en-US" dirty="0"/>
        </a:p>
      </dgm:t>
    </dgm:pt>
    <dgm:pt modelId="{E7801377-4818-492E-807B-66F8B47EC88A}" type="parTrans" cxnId="{B9437913-6B92-4BBC-B029-DFD597B6476E}">
      <dgm:prSet/>
      <dgm:spPr/>
      <dgm:t>
        <a:bodyPr/>
        <a:lstStyle/>
        <a:p>
          <a:endParaRPr lang="en-US"/>
        </a:p>
      </dgm:t>
    </dgm:pt>
    <dgm:pt modelId="{FD9FCDA6-FCB1-485B-8F09-2C1A9854D82A}" type="sibTrans" cxnId="{B9437913-6B92-4BBC-B029-DFD597B6476E}">
      <dgm:prSet/>
      <dgm:spPr/>
      <dgm:t>
        <a:bodyPr/>
        <a:lstStyle/>
        <a:p>
          <a:endParaRPr lang="en-US"/>
        </a:p>
      </dgm:t>
    </dgm:pt>
    <dgm:pt modelId="{B24F717F-BC53-4E36-8843-6EC3733D224A}">
      <dgm:prSet phldrT="[Text]"/>
      <dgm:spPr/>
      <dgm:t>
        <a:bodyPr/>
        <a:lstStyle/>
        <a:p>
          <a:r>
            <a:rPr lang="ar-JO" dirty="0"/>
            <a:t>الإجراءات وأدلة التدقيق</a:t>
          </a:r>
          <a:endParaRPr lang="en-US" dirty="0"/>
        </a:p>
      </dgm:t>
    </dgm:pt>
    <dgm:pt modelId="{0EA0459C-1B18-4723-8D53-7E93400D9A05}" type="parTrans" cxnId="{9B474AAA-00C7-4547-80BC-BDCFA9E07A85}">
      <dgm:prSet/>
      <dgm:spPr/>
      <dgm:t>
        <a:bodyPr/>
        <a:lstStyle/>
        <a:p>
          <a:endParaRPr lang="en-US"/>
        </a:p>
      </dgm:t>
    </dgm:pt>
    <dgm:pt modelId="{F3E2C66B-ABD8-499E-BC4E-F0ED6F1443F3}" type="sibTrans" cxnId="{9B474AAA-00C7-4547-80BC-BDCFA9E07A85}">
      <dgm:prSet/>
      <dgm:spPr/>
      <dgm:t>
        <a:bodyPr/>
        <a:lstStyle/>
        <a:p>
          <a:endParaRPr lang="en-US"/>
        </a:p>
      </dgm:t>
    </dgm:pt>
    <dgm:pt modelId="{092277D5-04F7-4D7B-9203-5898A4A2ED53}">
      <dgm:prSet/>
      <dgm:spPr/>
      <dgm:t>
        <a:bodyPr/>
        <a:lstStyle/>
        <a:p>
          <a:r>
            <a:rPr lang="ar-JO" dirty="0"/>
            <a:t>التقييم وإصدار التقرير</a:t>
          </a:r>
          <a:endParaRPr lang="en-US" dirty="0"/>
        </a:p>
      </dgm:t>
    </dgm:pt>
    <dgm:pt modelId="{A4B19B56-B6ED-4F76-8FFB-5422A500B53F}" type="parTrans" cxnId="{D6C9E917-429C-44EE-B066-7A244BCA4BA7}">
      <dgm:prSet/>
      <dgm:spPr/>
      <dgm:t>
        <a:bodyPr/>
        <a:lstStyle/>
        <a:p>
          <a:endParaRPr lang="en-US"/>
        </a:p>
      </dgm:t>
    </dgm:pt>
    <dgm:pt modelId="{13DF9BFE-264C-41F7-94B6-4EE10646CB2A}" type="sibTrans" cxnId="{D6C9E917-429C-44EE-B066-7A244BCA4BA7}">
      <dgm:prSet/>
      <dgm:spPr/>
      <dgm:t>
        <a:bodyPr/>
        <a:lstStyle/>
        <a:p>
          <a:endParaRPr lang="en-US"/>
        </a:p>
      </dgm:t>
    </dgm:pt>
    <dgm:pt modelId="{42E308D4-3C89-4E69-A40E-E8979428800D}" type="pres">
      <dgm:prSet presAssocID="{A85123CE-FB0D-4E64-BCB0-1EEA0F1080B5}" presName="compositeShape" presStyleCnt="0">
        <dgm:presLayoutVars>
          <dgm:dir/>
          <dgm:resizeHandles/>
        </dgm:presLayoutVars>
      </dgm:prSet>
      <dgm:spPr/>
    </dgm:pt>
    <dgm:pt modelId="{6F819934-2691-4D20-A8D8-5E284F284221}" type="pres">
      <dgm:prSet presAssocID="{A85123CE-FB0D-4E64-BCB0-1EEA0F1080B5}" presName="pyramid" presStyleLbl="node1" presStyleIdx="0" presStyleCnt="1"/>
      <dgm:spPr/>
    </dgm:pt>
    <dgm:pt modelId="{65DD58D5-00C4-4D74-8095-A9F05B55E321}" type="pres">
      <dgm:prSet presAssocID="{A85123CE-FB0D-4E64-BCB0-1EEA0F1080B5}" presName="theList" presStyleCnt="0"/>
      <dgm:spPr/>
    </dgm:pt>
    <dgm:pt modelId="{618F78A9-206B-49C9-A433-8F0519E43E30}" type="pres">
      <dgm:prSet presAssocID="{ED34D66C-3C3E-4C04-B5DE-01D1E05335D9}" presName="aNode" presStyleLbl="fgAcc1" presStyleIdx="0" presStyleCnt="4">
        <dgm:presLayoutVars>
          <dgm:bulletEnabled val="1"/>
        </dgm:presLayoutVars>
      </dgm:prSet>
      <dgm:spPr/>
    </dgm:pt>
    <dgm:pt modelId="{0E72633F-974A-4749-A0AE-8034F5599E88}" type="pres">
      <dgm:prSet presAssocID="{ED34D66C-3C3E-4C04-B5DE-01D1E05335D9}" presName="aSpace" presStyleCnt="0"/>
      <dgm:spPr/>
    </dgm:pt>
    <dgm:pt modelId="{C44AC006-CBE9-40BC-9D20-D027782D8354}" type="pres">
      <dgm:prSet presAssocID="{ED88BE15-08F2-47CE-BA57-C6EC72024036}" presName="aNode" presStyleLbl="fgAcc1" presStyleIdx="1" presStyleCnt="4">
        <dgm:presLayoutVars>
          <dgm:bulletEnabled val="1"/>
        </dgm:presLayoutVars>
      </dgm:prSet>
      <dgm:spPr/>
    </dgm:pt>
    <dgm:pt modelId="{A0DF7279-1607-4E7B-AF58-DB3940D8F844}" type="pres">
      <dgm:prSet presAssocID="{ED88BE15-08F2-47CE-BA57-C6EC72024036}" presName="aSpace" presStyleCnt="0"/>
      <dgm:spPr/>
    </dgm:pt>
    <dgm:pt modelId="{548BCA97-0E39-4C87-9199-94EA5649D965}" type="pres">
      <dgm:prSet presAssocID="{B24F717F-BC53-4E36-8843-6EC3733D224A}" presName="aNode" presStyleLbl="fgAcc1" presStyleIdx="2" presStyleCnt="4">
        <dgm:presLayoutVars>
          <dgm:bulletEnabled val="1"/>
        </dgm:presLayoutVars>
      </dgm:prSet>
      <dgm:spPr/>
    </dgm:pt>
    <dgm:pt modelId="{3407FABA-4DE1-4DBF-BCE3-99DA08EE4759}" type="pres">
      <dgm:prSet presAssocID="{B24F717F-BC53-4E36-8843-6EC3733D224A}" presName="aSpace" presStyleCnt="0"/>
      <dgm:spPr/>
    </dgm:pt>
    <dgm:pt modelId="{3DA5C636-6465-4046-8823-6C77F35589CE}" type="pres">
      <dgm:prSet presAssocID="{092277D5-04F7-4D7B-9203-5898A4A2ED53}" presName="aNode" presStyleLbl="fgAcc1" presStyleIdx="3" presStyleCnt="4">
        <dgm:presLayoutVars>
          <dgm:bulletEnabled val="1"/>
        </dgm:presLayoutVars>
      </dgm:prSet>
      <dgm:spPr/>
    </dgm:pt>
    <dgm:pt modelId="{896F8767-13CE-4DD9-8BA6-D8B8FB4ED070}" type="pres">
      <dgm:prSet presAssocID="{092277D5-04F7-4D7B-9203-5898A4A2ED53}" presName="aSpace" presStyleCnt="0"/>
      <dgm:spPr/>
    </dgm:pt>
  </dgm:ptLst>
  <dgm:cxnLst>
    <dgm:cxn modelId="{B9437913-6B92-4BBC-B029-DFD597B6476E}" srcId="{A85123CE-FB0D-4E64-BCB0-1EEA0F1080B5}" destId="{ED88BE15-08F2-47CE-BA57-C6EC72024036}" srcOrd="1" destOrd="0" parTransId="{E7801377-4818-492E-807B-66F8B47EC88A}" sibTransId="{FD9FCDA6-FCB1-485B-8F09-2C1A9854D82A}"/>
    <dgm:cxn modelId="{D6C9E917-429C-44EE-B066-7A244BCA4BA7}" srcId="{A85123CE-FB0D-4E64-BCB0-1EEA0F1080B5}" destId="{092277D5-04F7-4D7B-9203-5898A4A2ED53}" srcOrd="3" destOrd="0" parTransId="{A4B19B56-B6ED-4F76-8FFB-5422A500B53F}" sibTransId="{13DF9BFE-264C-41F7-94B6-4EE10646CB2A}"/>
    <dgm:cxn modelId="{4364A127-A4A4-479D-AD2D-6E3AA95AB9CE}" type="presOf" srcId="{ED34D66C-3C3E-4C04-B5DE-01D1E05335D9}" destId="{618F78A9-206B-49C9-A433-8F0519E43E30}" srcOrd="0" destOrd="0" presId="urn:microsoft.com/office/officeart/2005/8/layout/pyramid2"/>
    <dgm:cxn modelId="{C444E23E-ECD7-41E7-9417-BCD1ED6F7A75}" type="presOf" srcId="{A85123CE-FB0D-4E64-BCB0-1EEA0F1080B5}" destId="{42E308D4-3C89-4E69-A40E-E8979428800D}" srcOrd="0" destOrd="0" presId="urn:microsoft.com/office/officeart/2005/8/layout/pyramid2"/>
    <dgm:cxn modelId="{5BC55362-F604-4157-BFF6-B18C87B0603B}" type="presOf" srcId="{092277D5-04F7-4D7B-9203-5898A4A2ED53}" destId="{3DA5C636-6465-4046-8823-6C77F35589CE}" srcOrd="0" destOrd="0" presId="urn:microsoft.com/office/officeart/2005/8/layout/pyramid2"/>
    <dgm:cxn modelId="{B2AFED93-BCAF-4E26-8BA8-49656F45186A}" type="presOf" srcId="{B24F717F-BC53-4E36-8843-6EC3733D224A}" destId="{548BCA97-0E39-4C87-9199-94EA5649D965}" srcOrd="0" destOrd="0" presId="urn:microsoft.com/office/officeart/2005/8/layout/pyramid2"/>
    <dgm:cxn modelId="{FF84C897-16FC-46E1-AE0F-AAC083182A43}" type="presOf" srcId="{ED88BE15-08F2-47CE-BA57-C6EC72024036}" destId="{C44AC006-CBE9-40BC-9D20-D027782D8354}" srcOrd="0" destOrd="0" presId="urn:microsoft.com/office/officeart/2005/8/layout/pyramid2"/>
    <dgm:cxn modelId="{9B474AAA-00C7-4547-80BC-BDCFA9E07A85}" srcId="{A85123CE-FB0D-4E64-BCB0-1EEA0F1080B5}" destId="{B24F717F-BC53-4E36-8843-6EC3733D224A}" srcOrd="2" destOrd="0" parTransId="{0EA0459C-1B18-4723-8D53-7E93400D9A05}" sibTransId="{F3E2C66B-ABD8-499E-BC4E-F0ED6F1443F3}"/>
    <dgm:cxn modelId="{06410BEC-AF2A-4363-8473-C2C14F6D44E8}" srcId="{A85123CE-FB0D-4E64-BCB0-1EEA0F1080B5}" destId="{ED34D66C-3C3E-4C04-B5DE-01D1E05335D9}" srcOrd="0" destOrd="0" parTransId="{CEC6BA9A-0893-41D1-AFEC-C29485E4A38A}" sibTransId="{EFE85ED4-5669-4E94-9460-19795C839139}"/>
    <dgm:cxn modelId="{C2439060-00C2-47F8-82D3-CA11D544EFBB}" type="presParOf" srcId="{42E308D4-3C89-4E69-A40E-E8979428800D}" destId="{6F819934-2691-4D20-A8D8-5E284F284221}" srcOrd="0" destOrd="0" presId="urn:microsoft.com/office/officeart/2005/8/layout/pyramid2"/>
    <dgm:cxn modelId="{B9C97833-BB79-4A5C-84BF-0B8FA315ABAC}" type="presParOf" srcId="{42E308D4-3C89-4E69-A40E-E8979428800D}" destId="{65DD58D5-00C4-4D74-8095-A9F05B55E321}" srcOrd="1" destOrd="0" presId="urn:microsoft.com/office/officeart/2005/8/layout/pyramid2"/>
    <dgm:cxn modelId="{C9D6ACC9-1C50-4387-9056-955286F4BD08}" type="presParOf" srcId="{65DD58D5-00C4-4D74-8095-A9F05B55E321}" destId="{618F78A9-206B-49C9-A433-8F0519E43E30}" srcOrd="0" destOrd="0" presId="urn:microsoft.com/office/officeart/2005/8/layout/pyramid2"/>
    <dgm:cxn modelId="{8B8F797C-1E9D-4DA4-8803-000C758E2739}" type="presParOf" srcId="{65DD58D5-00C4-4D74-8095-A9F05B55E321}" destId="{0E72633F-974A-4749-A0AE-8034F5599E88}" srcOrd="1" destOrd="0" presId="urn:microsoft.com/office/officeart/2005/8/layout/pyramid2"/>
    <dgm:cxn modelId="{0BE0F4BD-A199-4293-B36E-A00105AD6E32}" type="presParOf" srcId="{65DD58D5-00C4-4D74-8095-A9F05B55E321}" destId="{C44AC006-CBE9-40BC-9D20-D027782D8354}" srcOrd="2" destOrd="0" presId="urn:microsoft.com/office/officeart/2005/8/layout/pyramid2"/>
    <dgm:cxn modelId="{EA678653-2EFC-4917-BAE5-811A7D9007C5}" type="presParOf" srcId="{65DD58D5-00C4-4D74-8095-A9F05B55E321}" destId="{A0DF7279-1607-4E7B-AF58-DB3940D8F844}" srcOrd="3" destOrd="0" presId="urn:microsoft.com/office/officeart/2005/8/layout/pyramid2"/>
    <dgm:cxn modelId="{35264DC9-EE5D-449C-808E-1530C1A545FA}" type="presParOf" srcId="{65DD58D5-00C4-4D74-8095-A9F05B55E321}" destId="{548BCA97-0E39-4C87-9199-94EA5649D965}" srcOrd="4" destOrd="0" presId="urn:microsoft.com/office/officeart/2005/8/layout/pyramid2"/>
    <dgm:cxn modelId="{C81C314A-BE39-418B-A0FA-6E681BD0DB83}" type="presParOf" srcId="{65DD58D5-00C4-4D74-8095-A9F05B55E321}" destId="{3407FABA-4DE1-4DBF-BCE3-99DA08EE4759}" srcOrd="5" destOrd="0" presId="urn:microsoft.com/office/officeart/2005/8/layout/pyramid2"/>
    <dgm:cxn modelId="{6D37B8FD-73FE-4626-8915-CC1D109D1FEE}" type="presParOf" srcId="{65DD58D5-00C4-4D74-8095-A9F05B55E321}" destId="{3DA5C636-6465-4046-8823-6C77F35589CE}" srcOrd="6" destOrd="0" presId="urn:microsoft.com/office/officeart/2005/8/layout/pyramid2"/>
    <dgm:cxn modelId="{834905BC-431A-4981-ABC3-CEC1BC59363F}" type="presParOf" srcId="{65DD58D5-00C4-4D74-8095-A9F05B55E321}" destId="{896F8767-13CE-4DD9-8BA6-D8B8FB4ED070}"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18AB1-791F-454B-97C3-F80065B2E9F9}" type="doc">
      <dgm:prSet loTypeId="urn:microsoft.com/office/officeart/2008/layout/HorizontalMultiLevelHierarchy" loCatId="hierarchy" qsTypeId="urn:microsoft.com/office/officeart/2005/8/quickstyle/simple1" qsCatId="simple" csTypeId="urn:microsoft.com/office/officeart/2005/8/colors/colorful2" csCatId="colorful" phldr="1"/>
      <dgm:spPr/>
      <dgm:t>
        <a:bodyPr/>
        <a:lstStyle/>
        <a:p>
          <a:pPr rtl="1"/>
          <a:endParaRPr lang="ar-JO"/>
        </a:p>
      </dgm:t>
    </dgm:pt>
    <dgm:pt modelId="{B8EB47DF-B8A8-497C-9C29-97349E7BD3FB}">
      <dgm:prSet phldrT="[Text]" custT="1"/>
      <dgm:spPr/>
      <dgm:t>
        <a:bodyPr/>
        <a:lstStyle/>
        <a:p>
          <a:pPr rtl="1"/>
          <a:r>
            <a:rPr lang="ar-JO" sz="3600" dirty="0"/>
            <a:t>البيانات المالية</a:t>
          </a:r>
        </a:p>
      </dgm:t>
    </dgm:pt>
    <dgm:pt modelId="{D1238849-5C72-45B0-AF1D-44E43CF131A8}" type="parTrans" cxnId="{8DD2D7F0-2AFD-4F23-997C-7BE4982B06E6}">
      <dgm:prSet/>
      <dgm:spPr/>
      <dgm:t>
        <a:bodyPr/>
        <a:lstStyle/>
        <a:p>
          <a:pPr rtl="1"/>
          <a:endParaRPr lang="ar-JO"/>
        </a:p>
      </dgm:t>
    </dgm:pt>
    <dgm:pt modelId="{749D8CB3-0DD2-46C0-BB63-D50C87CA7593}" type="sibTrans" cxnId="{8DD2D7F0-2AFD-4F23-997C-7BE4982B06E6}">
      <dgm:prSet/>
      <dgm:spPr/>
      <dgm:t>
        <a:bodyPr/>
        <a:lstStyle/>
        <a:p>
          <a:pPr rtl="1"/>
          <a:endParaRPr lang="ar-JO"/>
        </a:p>
      </dgm:t>
    </dgm:pt>
    <dgm:pt modelId="{C1060A03-941D-4014-97DB-F62C3B14FBEB}">
      <dgm:prSet phldrT="[Text]" custT="1"/>
      <dgm:spPr/>
      <dgm:t>
        <a:bodyPr/>
        <a:lstStyle/>
        <a:p>
          <a:pPr rtl="1"/>
          <a:r>
            <a:rPr lang="ar-JO" sz="2800" b="1" dirty="0"/>
            <a:t>الوجود والحدوث</a:t>
          </a:r>
          <a:endParaRPr lang="ar-JO" sz="2800" dirty="0"/>
        </a:p>
      </dgm:t>
    </dgm:pt>
    <dgm:pt modelId="{D01A0118-ED68-4F2B-9ACC-3F780248586D}" type="parTrans" cxnId="{A8DDDDD4-8402-400F-BF6E-45B097AA185D}">
      <dgm:prSet/>
      <dgm:spPr/>
      <dgm:t>
        <a:bodyPr/>
        <a:lstStyle/>
        <a:p>
          <a:pPr rtl="1"/>
          <a:endParaRPr lang="ar-JO"/>
        </a:p>
      </dgm:t>
    </dgm:pt>
    <dgm:pt modelId="{D4A751A1-5B7A-44D8-9839-7D6D1EEB41C2}" type="sibTrans" cxnId="{A8DDDDD4-8402-400F-BF6E-45B097AA185D}">
      <dgm:prSet/>
      <dgm:spPr/>
      <dgm:t>
        <a:bodyPr/>
        <a:lstStyle/>
        <a:p>
          <a:pPr rtl="1"/>
          <a:endParaRPr lang="ar-JO"/>
        </a:p>
      </dgm:t>
    </dgm:pt>
    <dgm:pt modelId="{80C8FF9C-8865-47CD-A232-AD1E634114A6}">
      <dgm:prSet phldrT="[Text]" custT="1"/>
      <dgm:spPr/>
      <dgm:t>
        <a:bodyPr/>
        <a:lstStyle/>
        <a:p>
          <a:pPr rtl="1"/>
          <a:r>
            <a:rPr lang="ar-JO" sz="2800" b="1" dirty="0"/>
            <a:t>الملكية والالتزامات</a:t>
          </a:r>
          <a:endParaRPr lang="ar-JO" sz="2800" dirty="0"/>
        </a:p>
      </dgm:t>
    </dgm:pt>
    <dgm:pt modelId="{53364005-A85E-4478-BB21-DBF564207A35}" type="parTrans" cxnId="{CFB4EEDB-2CA6-46EF-99DA-FCD53E7F093C}">
      <dgm:prSet/>
      <dgm:spPr/>
      <dgm:t>
        <a:bodyPr/>
        <a:lstStyle/>
        <a:p>
          <a:pPr rtl="1"/>
          <a:endParaRPr lang="ar-JO"/>
        </a:p>
      </dgm:t>
    </dgm:pt>
    <dgm:pt modelId="{18EE01F2-15A8-4387-A63F-D46E1B5EA0E3}" type="sibTrans" cxnId="{CFB4EEDB-2CA6-46EF-99DA-FCD53E7F093C}">
      <dgm:prSet/>
      <dgm:spPr/>
      <dgm:t>
        <a:bodyPr/>
        <a:lstStyle/>
        <a:p>
          <a:pPr rtl="1"/>
          <a:endParaRPr lang="ar-JO"/>
        </a:p>
      </dgm:t>
    </dgm:pt>
    <dgm:pt modelId="{E9CAAECA-B7DE-4621-BB5C-854B253D8D96}">
      <dgm:prSet phldrT="[Text]" custT="1"/>
      <dgm:spPr/>
      <dgm:t>
        <a:bodyPr/>
        <a:lstStyle/>
        <a:p>
          <a:pPr rtl="1"/>
          <a:r>
            <a:rPr lang="ar-JO" sz="2800" b="1" dirty="0"/>
            <a:t>الاكتمال </a:t>
          </a:r>
          <a:endParaRPr lang="ar-JO" sz="2800" dirty="0"/>
        </a:p>
      </dgm:t>
    </dgm:pt>
    <dgm:pt modelId="{973C262D-42DA-40C3-8C6A-4172485A23FF}" type="parTrans" cxnId="{26E74122-8CB9-4010-B4B8-46FCC5B464B1}">
      <dgm:prSet/>
      <dgm:spPr/>
      <dgm:t>
        <a:bodyPr/>
        <a:lstStyle/>
        <a:p>
          <a:pPr rtl="1"/>
          <a:endParaRPr lang="ar-JO"/>
        </a:p>
      </dgm:t>
    </dgm:pt>
    <dgm:pt modelId="{4809678C-7076-4522-AFA6-F67DE8CAB021}" type="sibTrans" cxnId="{26E74122-8CB9-4010-B4B8-46FCC5B464B1}">
      <dgm:prSet/>
      <dgm:spPr/>
      <dgm:t>
        <a:bodyPr/>
        <a:lstStyle/>
        <a:p>
          <a:pPr rtl="1"/>
          <a:endParaRPr lang="ar-JO"/>
        </a:p>
      </dgm:t>
    </dgm:pt>
    <dgm:pt modelId="{A2F0606D-FF99-4B0D-85F7-29CFA28C76FD}">
      <dgm:prSet phldrT="[Text]" custT="1"/>
      <dgm:spPr/>
      <dgm:t>
        <a:bodyPr/>
        <a:lstStyle/>
        <a:p>
          <a:pPr rtl="1"/>
          <a:r>
            <a:rPr lang="ar-JO" sz="2800" b="1" dirty="0"/>
            <a:t>التقييم والقياس</a:t>
          </a:r>
          <a:endParaRPr lang="ar-JO" sz="2800" dirty="0"/>
        </a:p>
      </dgm:t>
    </dgm:pt>
    <dgm:pt modelId="{3F41D60C-8391-447F-9F79-D9447700B244}" type="parTrans" cxnId="{1FA63FB5-154D-416C-AE5F-E56F8F4A3DFD}">
      <dgm:prSet/>
      <dgm:spPr/>
      <dgm:t>
        <a:bodyPr/>
        <a:lstStyle/>
        <a:p>
          <a:pPr rtl="1"/>
          <a:endParaRPr lang="ar-JO"/>
        </a:p>
      </dgm:t>
    </dgm:pt>
    <dgm:pt modelId="{1F4A2F38-18FD-44D8-8709-043FC5A4973A}" type="sibTrans" cxnId="{1FA63FB5-154D-416C-AE5F-E56F8F4A3DFD}">
      <dgm:prSet/>
      <dgm:spPr/>
      <dgm:t>
        <a:bodyPr/>
        <a:lstStyle/>
        <a:p>
          <a:pPr rtl="1"/>
          <a:endParaRPr lang="ar-JO"/>
        </a:p>
      </dgm:t>
    </dgm:pt>
    <dgm:pt modelId="{D647E0D2-77BF-47E7-8BBC-0FAAB314FDAF}">
      <dgm:prSet phldrT="[Text]" custT="1"/>
      <dgm:spPr/>
      <dgm:t>
        <a:bodyPr/>
        <a:lstStyle/>
        <a:p>
          <a:pPr rtl="1"/>
          <a:r>
            <a:rPr lang="ar-JO" sz="2800" b="1" dirty="0"/>
            <a:t>العرض والافصاح  </a:t>
          </a:r>
          <a:endParaRPr lang="ar-JO" sz="2800" dirty="0"/>
        </a:p>
      </dgm:t>
    </dgm:pt>
    <dgm:pt modelId="{C4990518-4502-4229-B149-9CE9F0F9F6BE}" type="parTrans" cxnId="{2ADD7245-0150-48C4-A617-DA354FCF42C1}">
      <dgm:prSet/>
      <dgm:spPr/>
      <dgm:t>
        <a:bodyPr/>
        <a:lstStyle/>
        <a:p>
          <a:pPr rtl="1"/>
          <a:endParaRPr lang="ar-JO"/>
        </a:p>
      </dgm:t>
    </dgm:pt>
    <dgm:pt modelId="{83D4ACE6-CDA2-4ACB-83DC-5B17089817F6}" type="sibTrans" cxnId="{2ADD7245-0150-48C4-A617-DA354FCF42C1}">
      <dgm:prSet/>
      <dgm:spPr/>
      <dgm:t>
        <a:bodyPr/>
        <a:lstStyle/>
        <a:p>
          <a:pPr rtl="1"/>
          <a:endParaRPr lang="ar-JO"/>
        </a:p>
      </dgm:t>
    </dgm:pt>
    <dgm:pt modelId="{F8EB3D71-01D2-48DA-B9D6-860FCD8F7A45}" type="pres">
      <dgm:prSet presAssocID="{3C718AB1-791F-454B-97C3-F80065B2E9F9}" presName="Name0" presStyleCnt="0">
        <dgm:presLayoutVars>
          <dgm:chPref val="1"/>
          <dgm:dir/>
          <dgm:animOne val="branch"/>
          <dgm:animLvl val="lvl"/>
          <dgm:resizeHandles val="exact"/>
        </dgm:presLayoutVars>
      </dgm:prSet>
      <dgm:spPr/>
    </dgm:pt>
    <dgm:pt modelId="{1A48BD62-36AE-4EA0-AC9F-BE58C7E2B9E1}" type="pres">
      <dgm:prSet presAssocID="{B8EB47DF-B8A8-497C-9C29-97349E7BD3FB}" presName="root1" presStyleCnt="0"/>
      <dgm:spPr/>
    </dgm:pt>
    <dgm:pt modelId="{1C90E6D0-B6BB-4831-BDDB-ADC9CFEA40FA}" type="pres">
      <dgm:prSet presAssocID="{B8EB47DF-B8A8-497C-9C29-97349E7BD3FB}" presName="LevelOneTextNode" presStyleLbl="node0" presStyleIdx="0" presStyleCnt="1" custScaleY="112590">
        <dgm:presLayoutVars>
          <dgm:chPref val="3"/>
        </dgm:presLayoutVars>
      </dgm:prSet>
      <dgm:spPr/>
    </dgm:pt>
    <dgm:pt modelId="{82BFD2CC-9ED4-4107-9E32-9EF0F5FA265E}" type="pres">
      <dgm:prSet presAssocID="{B8EB47DF-B8A8-497C-9C29-97349E7BD3FB}" presName="level2hierChild" presStyleCnt="0"/>
      <dgm:spPr/>
    </dgm:pt>
    <dgm:pt modelId="{F9E8C516-EDA3-422C-8736-8824A33D7CE3}" type="pres">
      <dgm:prSet presAssocID="{D01A0118-ED68-4F2B-9ACC-3F780248586D}" presName="conn2-1" presStyleLbl="parChTrans1D2" presStyleIdx="0" presStyleCnt="5"/>
      <dgm:spPr/>
    </dgm:pt>
    <dgm:pt modelId="{2E969304-D750-4A79-B503-3B3CCF02A8DF}" type="pres">
      <dgm:prSet presAssocID="{D01A0118-ED68-4F2B-9ACC-3F780248586D}" presName="connTx" presStyleLbl="parChTrans1D2" presStyleIdx="0" presStyleCnt="5"/>
      <dgm:spPr/>
    </dgm:pt>
    <dgm:pt modelId="{131BCBBC-DE56-4102-ADB8-18AFF4BE18A1}" type="pres">
      <dgm:prSet presAssocID="{C1060A03-941D-4014-97DB-F62C3B14FBEB}" presName="root2" presStyleCnt="0"/>
      <dgm:spPr/>
    </dgm:pt>
    <dgm:pt modelId="{F584BDBA-92DD-4882-A77C-7731672C851C}" type="pres">
      <dgm:prSet presAssocID="{C1060A03-941D-4014-97DB-F62C3B14FBEB}" presName="LevelTwoTextNode" presStyleLbl="node2" presStyleIdx="0" presStyleCnt="5" custScaleX="188227">
        <dgm:presLayoutVars>
          <dgm:chPref val="3"/>
        </dgm:presLayoutVars>
      </dgm:prSet>
      <dgm:spPr/>
    </dgm:pt>
    <dgm:pt modelId="{331951B4-2D53-4E65-A0F8-4EB202CF8532}" type="pres">
      <dgm:prSet presAssocID="{C1060A03-941D-4014-97DB-F62C3B14FBEB}" presName="level3hierChild" presStyleCnt="0"/>
      <dgm:spPr/>
    </dgm:pt>
    <dgm:pt modelId="{DEA89CE2-89B6-45E8-BFFC-7635FC504A4F}" type="pres">
      <dgm:prSet presAssocID="{53364005-A85E-4478-BB21-DBF564207A35}" presName="conn2-1" presStyleLbl="parChTrans1D2" presStyleIdx="1" presStyleCnt="5"/>
      <dgm:spPr/>
    </dgm:pt>
    <dgm:pt modelId="{EC63B5AE-830F-4EEC-8273-5BC4B1104CF3}" type="pres">
      <dgm:prSet presAssocID="{53364005-A85E-4478-BB21-DBF564207A35}" presName="connTx" presStyleLbl="parChTrans1D2" presStyleIdx="1" presStyleCnt="5"/>
      <dgm:spPr/>
    </dgm:pt>
    <dgm:pt modelId="{1D7772F7-3530-4DE8-867B-B4B3176BE6A1}" type="pres">
      <dgm:prSet presAssocID="{80C8FF9C-8865-47CD-A232-AD1E634114A6}" presName="root2" presStyleCnt="0"/>
      <dgm:spPr/>
    </dgm:pt>
    <dgm:pt modelId="{6A419185-A5FA-4E75-AB57-597BAE8AB56F}" type="pres">
      <dgm:prSet presAssocID="{80C8FF9C-8865-47CD-A232-AD1E634114A6}" presName="LevelTwoTextNode" presStyleLbl="node2" presStyleIdx="1" presStyleCnt="5" custScaleX="188227">
        <dgm:presLayoutVars>
          <dgm:chPref val="3"/>
        </dgm:presLayoutVars>
      </dgm:prSet>
      <dgm:spPr/>
    </dgm:pt>
    <dgm:pt modelId="{C6DA1EDC-E102-4F93-B2BD-F163EC707345}" type="pres">
      <dgm:prSet presAssocID="{80C8FF9C-8865-47CD-A232-AD1E634114A6}" presName="level3hierChild" presStyleCnt="0"/>
      <dgm:spPr/>
    </dgm:pt>
    <dgm:pt modelId="{979991AA-07B5-4825-A336-6448A4BE32DE}" type="pres">
      <dgm:prSet presAssocID="{973C262D-42DA-40C3-8C6A-4172485A23FF}" presName="conn2-1" presStyleLbl="parChTrans1D2" presStyleIdx="2" presStyleCnt="5"/>
      <dgm:spPr/>
    </dgm:pt>
    <dgm:pt modelId="{791BE90D-FF5F-4875-A3BC-E7591E3CD324}" type="pres">
      <dgm:prSet presAssocID="{973C262D-42DA-40C3-8C6A-4172485A23FF}" presName="connTx" presStyleLbl="parChTrans1D2" presStyleIdx="2" presStyleCnt="5"/>
      <dgm:spPr/>
    </dgm:pt>
    <dgm:pt modelId="{C2516EC6-DC5C-434E-87F3-1A00D96AD940}" type="pres">
      <dgm:prSet presAssocID="{E9CAAECA-B7DE-4621-BB5C-854B253D8D96}" presName="root2" presStyleCnt="0"/>
      <dgm:spPr/>
    </dgm:pt>
    <dgm:pt modelId="{2D6E9E4C-5B70-44F6-A00B-9D6459DCC675}" type="pres">
      <dgm:prSet presAssocID="{E9CAAECA-B7DE-4621-BB5C-854B253D8D96}" presName="LevelTwoTextNode" presStyleLbl="node2" presStyleIdx="2" presStyleCnt="5" custScaleX="188227">
        <dgm:presLayoutVars>
          <dgm:chPref val="3"/>
        </dgm:presLayoutVars>
      </dgm:prSet>
      <dgm:spPr/>
    </dgm:pt>
    <dgm:pt modelId="{2FADFB92-A834-4F22-89CD-EE39E3E299B1}" type="pres">
      <dgm:prSet presAssocID="{E9CAAECA-B7DE-4621-BB5C-854B253D8D96}" presName="level3hierChild" presStyleCnt="0"/>
      <dgm:spPr/>
    </dgm:pt>
    <dgm:pt modelId="{723338E1-9284-490F-BC2F-201CF585FCBE}" type="pres">
      <dgm:prSet presAssocID="{3F41D60C-8391-447F-9F79-D9447700B244}" presName="conn2-1" presStyleLbl="parChTrans1D2" presStyleIdx="3" presStyleCnt="5"/>
      <dgm:spPr/>
    </dgm:pt>
    <dgm:pt modelId="{1A5199B2-33F1-4724-8820-CCE47ACE8DEF}" type="pres">
      <dgm:prSet presAssocID="{3F41D60C-8391-447F-9F79-D9447700B244}" presName="connTx" presStyleLbl="parChTrans1D2" presStyleIdx="3" presStyleCnt="5"/>
      <dgm:spPr/>
    </dgm:pt>
    <dgm:pt modelId="{BC4F8009-64C7-477A-9707-74F70B6649DC}" type="pres">
      <dgm:prSet presAssocID="{A2F0606D-FF99-4B0D-85F7-29CFA28C76FD}" presName="root2" presStyleCnt="0"/>
      <dgm:spPr/>
    </dgm:pt>
    <dgm:pt modelId="{29B90899-A8A3-4D9C-A5B0-7D715BB7CF17}" type="pres">
      <dgm:prSet presAssocID="{A2F0606D-FF99-4B0D-85F7-29CFA28C76FD}" presName="LevelTwoTextNode" presStyleLbl="node2" presStyleIdx="3" presStyleCnt="5" custScaleX="188227">
        <dgm:presLayoutVars>
          <dgm:chPref val="3"/>
        </dgm:presLayoutVars>
      </dgm:prSet>
      <dgm:spPr/>
    </dgm:pt>
    <dgm:pt modelId="{B64E7E13-CA9E-4C0B-8923-AA5AB6CA4FD5}" type="pres">
      <dgm:prSet presAssocID="{A2F0606D-FF99-4B0D-85F7-29CFA28C76FD}" presName="level3hierChild" presStyleCnt="0"/>
      <dgm:spPr/>
    </dgm:pt>
    <dgm:pt modelId="{E6919D22-1FB0-40AF-9408-57731E88F9F1}" type="pres">
      <dgm:prSet presAssocID="{C4990518-4502-4229-B149-9CE9F0F9F6BE}" presName="conn2-1" presStyleLbl="parChTrans1D2" presStyleIdx="4" presStyleCnt="5"/>
      <dgm:spPr/>
    </dgm:pt>
    <dgm:pt modelId="{EEA3B16D-4433-4DAA-9DD8-45DF5F565751}" type="pres">
      <dgm:prSet presAssocID="{C4990518-4502-4229-B149-9CE9F0F9F6BE}" presName="connTx" presStyleLbl="parChTrans1D2" presStyleIdx="4" presStyleCnt="5"/>
      <dgm:spPr/>
    </dgm:pt>
    <dgm:pt modelId="{E3BBA800-E900-410A-A7AD-E1AF2285D067}" type="pres">
      <dgm:prSet presAssocID="{D647E0D2-77BF-47E7-8BBC-0FAAB314FDAF}" presName="root2" presStyleCnt="0"/>
      <dgm:spPr/>
    </dgm:pt>
    <dgm:pt modelId="{00C5A714-33C5-4053-943F-0CDF62A3E16C}" type="pres">
      <dgm:prSet presAssocID="{D647E0D2-77BF-47E7-8BBC-0FAAB314FDAF}" presName="LevelTwoTextNode" presStyleLbl="node2" presStyleIdx="4" presStyleCnt="5" custScaleX="188227">
        <dgm:presLayoutVars>
          <dgm:chPref val="3"/>
        </dgm:presLayoutVars>
      </dgm:prSet>
      <dgm:spPr/>
    </dgm:pt>
    <dgm:pt modelId="{A5253B0D-2442-4B3C-8EA5-1EB65865C7A0}" type="pres">
      <dgm:prSet presAssocID="{D647E0D2-77BF-47E7-8BBC-0FAAB314FDAF}" presName="level3hierChild" presStyleCnt="0"/>
      <dgm:spPr/>
    </dgm:pt>
  </dgm:ptLst>
  <dgm:cxnLst>
    <dgm:cxn modelId="{F8B8B10D-31F1-4E6B-8562-9DB21D337C09}" type="presOf" srcId="{80C8FF9C-8865-47CD-A232-AD1E634114A6}" destId="{6A419185-A5FA-4E75-AB57-597BAE8AB56F}" srcOrd="0" destOrd="0" presId="urn:microsoft.com/office/officeart/2008/layout/HorizontalMultiLevelHierarchy"/>
    <dgm:cxn modelId="{70506B12-A859-436C-83C8-9083617DC691}" type="presOf" srcId="{C4990518-4502-4229-B149-9CE9F0F9F6BE}" destId="{EEA3B16D-4433-4DAA-9DD8-45DF5F565751}" srcOrd="1" destOrd="0" presId="urn:microsoft.com/office/officeart/2008/layout/HorizontalMultiLevelHierarchy"/>
    <dgm:cxn modelId="{40D99C1B-D46A-4610-BF2C-9347CB7B5815}" type="presOf" srcId="{C4990518-4502-4229-B149-9CE9F0F9F6BE}" destId="{E6919D22-1FB0-40AF-9408-57731E88F9F1}" srcOrd="0" destOrd="0" presId="urn:microsoft.com/office/officeart/2008/layout/HorizontalMultiLevelHierarchy"/>
    <dgm:cxn modelId="{26E74122-8CB9-4010-B4B8-46FCC5B464B1}" srcId="{B8EB47DF-B8A8-497C-9C29-97349E7BD3FB}" destId="{E9CAAECA-B7DE-4621-BB5C-854B253D8D96}" srcOrd="2" destOrd="0" parTransId="{973C262D-42DA-40C3-8C6A-4172485A23FF}" sibTransId="{4809678C-7076-4522-AFA6-F67DE8CAB021}"/>
    <dgm:cxn modelId="{D94E9923-0D72-4C14-A11E-3F7E6F1B4240}" type="presOf" srcId="{3F41D60C-8391-447F-9F79-D9447700B244}" destId="{1A5199B2-33F1-4724-8820-CCE47ACE8DEF}" srcOrd="1" destOrd="0" presId="urn:microsoft.com/office/officeart/2008/layout/HorizontalMultiLevelHierarchy"/>
    <dgm:cxn modelId="{F7494926-BB01-4114-BEE3-6CF34F505099}" type="presOf" srcId="{973C262D-42DA-40C3-8C6A-4172485A23FF}" destId="{979991AA-07B5-4825-A336-6448A4BE32DE}" srcOrd="0" destOrd="0" presId="urn:microsoft.com/office/officeart/2008/layout/HorizontalMultiLevelHierarchy"/>
    <dgm:cxn modelId="{132EC131-1531-4E7B-83CA-0B476C4DDD5D}" type="presOf" srcId="{C1060A03-941D-4014-97DB-F62C3B14FBEB}" destId="{F584BDBA-92DD-4882-A77C-7731672C851C}" srcOrd="0" destOrd="0" presId="urn:microsoft.com/office/officeart/2008/layout/HorizontalMultiLevelHierarchy"/>
    <dgm:cxn modelId="{5E042A5B-45D1-49BD-96D9-8FB888DFB0B5}" type="presOf" srcId="{973C262D-42DA-40C3-8C6A-4172485A23FF}" destId="{791BE90D-FF5F-4875-A3BC-E7591E3CD324}" srcOrd="1" destOrd="0" presId="urn:microsoft.com/office/officeart/2008/layout/HorizontalMultiLevelHierarchy"/>
    <dgm:cxn modelId="{B59A375B-5193-445B-BEA4-5DA4FBACF13D}" type="presOf" srcId="{D647E0D2-77BF-47E7-8BBC-0FAAB314FDAF}" destId="{00C5A714-33C5-4053-943F-0CDF62A3E16C}" srcOrd="0" destOrd="0" presId="urn:microsoft.com/office/officeart/2008/layout/HorizontalMultiLevelHierarchy"/>
    <dgm:cxn modelId="{04AFD05B-899A-48EC-8A73-604B56B031C9}" type="presOf" srcId="{E9CAAECA-B7DE-4621-BB5C-854B253D8D96}" destId="{2D6E9E4C-5B70-44F6-A00B-9D6459DCC675}" srcOrd="0" destOrd="0" presId="urn:microsoft.com/office/officeart/2008/layout/HorizontalMultiLevelHierarchy"/>
    <dgm:cxn modelId="{2ADD7245-0150-48C4-A617-DA354FCF42C1}" srcId="{B8EB47DF-B8A8-497C-9C29-97349E7BD3FB}" destId="{D647E0D2-77BF-47E7-8BBC-0FAAB314FDAF}" srcOrd="4" destOrd="0" parTransId="{C4990518-4502-4229-B149-9CE9F0F9F6BE}" sibTransId="{83D4ACE6-CDA2-4ACB-83DC-5B17089817F6}"/>
    <dgm:cxn modelId="{50B9A17D-D9AD-4842-978A-DE86CC8C7CEC}" type="presOf" srcId="{B8EB47DF-B8A8-497C-9C29-97349E7BD3FB}" destId="{1C90E6D0-B6BB-4831-BDDB-ADC9CFEA40FA}" srcOrd="0" destOrd="0" presId="urn:microsoft.com/office/officeart/2008/layout/HorizontalMultiLevelHierarchy"/>
    <dgm:cxn modelId="{619D3E92-3A2A-4C30-BBBA-F1AC90BE2287}" type="presOf" srcId="{3F41D60C-8391-447F-9F79-D9447700B244}" destId="{723338E1-9284-490F-BC2F-201CF585FCBE}" srcOrd="0" destOrd="0" presId="urn:microsoft.com/office/officeart/2008/layout/HorizontalMultiLevelHierarchy"/>
    <dgm:cxn modelId="{A103AD92-7BDB-47D8-8860-F96A6E113300}" type="presOf" srcId="{3C718AB1-791F-454B-97C3-F80065B2E9F9}" destId="{F8EB3D71-01D2-48DA-B9D6-860FCD8F7A45}" srcOrd="0" destOrd="0" presId="urn:microsoft.com/office/officeart/2008/layout/HorizontalMultiLevelHierarchy"/>
    <dgm:cxn modelId="{1316E898-9C01-4A37-B91E-C90E53F4C982}" type="presOf" srcId="{A2F0606D-FF99-4B0D-85F7-29CFA28C76FD}" destId="{29B90899-A8A3-4D9C-A5B0-7D715BB7CF17}" srcOrd="0" destOrd="0" presId="urn:microsoft.com/office/officeart/2008/layout/HorizontalMultiLevelHierarchy"/>
    <dgm:cxn modelId="{1FA63FB5-154D-416C-AE5F-E56F8F4A3DFD}" srcId="{B8EB47DF-B8A8-497C-9C29-97349E7BD3FB}" destId="{A2F0606D-FF99-4B0D-85F7-29CFA28C76FD}" srcOrd="3" destOrd="0" parTransId="{3F41D60C-8391-447F-9F79-D9447700B244}" sibTransId="{1F4A2F38-18FD-44D8-8709-043FC5A4973A}"/>
    <dgm:cxn modelId="{7A69C8CF-52BB-40AC-B934-1AA2A6F25B55}" type="presOf" srcId="{53364005-A85E-4478-BB21-DBF564207A35}" destId="{EC63B5AE-830F-4EEC-8273-5BC4B1104CF3}" srcOrd="1" destOrd="0" presId="urn:microsoft.com/office/officeart/2008/layout/HorizontalMultiLevelHierarchy"/>
    <dgm:cxn modelId="{A8DDDDD4-8402-400F-BF6E-45B097AA185D}" srcId="{B8EB47DF-B8A8-497C-9C29-97349E7BD3FB}" destId="{C1060A03-941D-4014-97DB-F62C3B14FBEB}" srcOrd="0" destOrd="0" parTransId="{D01A0118-ED68-4F2B-9ACC-3F780248586D}" sibTransId="{D4A751A1-5B7A-44D8-9839-7D6D1EEB41C2}"/>
    <dgm:cxn modelId="{CFB4EEDB-2CA6-46EF-99DA-FCD53E7F093C}" srcId="{B8EB47DF-B8A8-497C-9C29-97349E7BD3FB}" destId="{80C8FF9C-8865-47CD-A232-AD1E634114A6}" srcOrd="1" destOrd="0" parTransId="{53364005-A85E-4478-BB21-DBF564207A35}" sibTransId="{18EE01F2-15A8-4387-A63F-D46E1B5EA0E3}"/>
    <dgm:cxn modelId="{EB600FE3-B4FD-49F3-ACE8-82C0FE4B8C4F}" type="presOf" srcId="{D01A0118-ED68-4F2B-9ACC-3F780248586D}" destId="{F9E8C516-EDA3-422C-8736-8824A33D7CE3}" srcOrd="0" destOrd="0" presId="urn:microsoft.com/office/officeart/2008/layout/HorizontalMultiLevelHierarchy"/>
    <dgm:cxn modelId="{049C7AE7-78F3-4601-972A-5304C924BE20}" type="presOf" srcId="{53364005-A85E-4478-BB21-DBF564207A35}" destId="{DEA89CE2-89B6-45E8-BFFC-7635FC504A4F}" srcOrd="0" destOrd="0" presId="urn:microsoft.com/office/officeart/2008/layout/HorizontalMultiLevelHierarchy"/>
    <dgm:cxn modelId="{8DD2D7F0-2AFD-4F23-997C-7BE4982B06E6}" srcId="{3C718AB1-791F-454B-97C3-F80065B2E9F9}" destId="{B8EB47DF-B8A8-497C-9C29-97349E7BD3FB}" srcOrd="0" destOrd="0" parTransId="{D1238849-5C72-45B0-AF1D-44E43CF131A8}" sibTransId="{749D8CB3-0DD2-46C0-BB63-D50C87CA7593}"/>
    <dgm:cxn modelId="{5D20CDFA-2033-4F34-B103-121B7DDEDB1B}" type="presOf" srcId="{D01A0118-ED68-4F2B-9ACC-3F780248586D}" destId="{2E969304-D750-4A79-B503-3B3CCF02A8DF}" srcOrd="1" destOrd="0" presId="urn:microsoft.com/office/officeart/2008/layout/HorizontalMultiLevelHierarchy"/>
    <dgm:cxn modelId="{B3163D69-E164-417F-85B8-C163269D1C93}" type="presParOf" srcId="{F8EB3D71-01D2-48DA-B9D6-860FCD8F7A45}" destId="{1A48BD62-36AE-4EA0-AC9F-BE58C7E2B9E1}" srcOrd="0" destOrd="0" presId="urn:microsoft.com/office/officeart/2008/layout/HorizontalMultiLevelHierarchy"/>
    <dgm:cxn modelId="{80354B18-BFD2-412E-B2DD-70E2D918D5D3}" type="presParOf" srcId="{1A48BD62-36AE-4EA0-AC9F-BE58C7E2B9E1}" destId="{1C90E6D0-B6BB-4831-BDDB-ADC9CFEA40FA}" srcOrd="0" destOrd="0" presId="urn:microsoft.com/office/officeart/2008/layout/HorizontalMultiLevelHierarchy"/>
    <dgm:cxn modelId="{F5518D85-C217-485E-BB88-0060B0A96F21}" type="presParOf" srcId="{1A48BD62-36AE-4EA0-AC9F-BE58C7E2B9E1}" destId="{82BFD2CC-9ED4-4107-9E32-9EF0F5FA265E}" srcOrd="1" destOrd="0" presId="urn:microsoft.com/office/officeart/2008/layout/HorizontalMultiLevelHierarchy"/>
    <dgm:cxn modelId="{ACB48CBD-BEE8-44CB-BACA-864F471C205C}" type="presParOf" srcId="{82BFD2CC-9ED4-4107-9E32-9EF0F5FA265E}" destId="{F9E8C516-EDA3-422C-8736-8824A33D7CE3}" srcOrd="0" destOrd="0" presId="urn:microsoft.com/office/officeart/2008/layout/HorizontalMultiLevelHierarchy"/>
    <dgm:cxn modelId="{FDB0D840-DC2C-4087-90F4-C6561FD2CFB8}" type="presParOf" srcId="{F9E8C516-EDA3-422C-8736-8824A33D7CE3}" destId="{2E969304-D750-4A79-B503-3B3CCF02A8DF}" srcOrd="0" destOrd="0" presId="urn:microsoft.com/office/officeart/2008/layout/HorizontalMultiLevelHierarchy"/>
    <dgm:cxn modelId="{3AB8CED1-00D0-48AD-902E-C1E31A5F1CAD}" type="presParOf" srcId="{82BFD2CC-9ED4-4107-9E32-9EF0F5FA265E}" destId="{131BCBBC-DE56-4102-ADB8-18AFF4BE18A1}" srcOrd="1" destOrd="0" presId="urn:microsoft.com/office/officeart/2008/layout/HorizontalMultiLevelHierarchy"/>
    <dgm:cxn modelId="{F62E96D7-1C8C-4B7B-8D5A-0B25486181A9}" type="presParOf" srcId="{131BCBBC-DE56-4102-ADB8-18AFF4BE18A1}" destId="{F584BDBA-92DD-4882-A77C-7731672C851C}" srcOrd="0" destOrd="0" presId="urn:microsoft.com/office/officeart/2008/layout/HorizontalMultiLevelHierarchy"/>
    <dgm:cxn modelId="{D09A956B-1936-41B2-B76A-2F89C7451074}" type="presParOf" srcId="{131BCBBC-DE56-4102-ADB8-18AFF4BE18A1}" destId="{331951B4-2D53-4E65-A0F8-4EB202CF8532}" srcOrd="1" destOrd="0" presId="urn:microsoft.com/office/officeart/2008/layout/HorizontalMultiLevelHierarchy"/>
    <dgm:cxn modelId="{95364205-CB9D-49C5-BE18-4D12867A050D}" type="presParOf" srcId="{82BFD2CC-9ED4-4107-9E32-9EF0F5FA265E}" destId="{DEA89CE2-89B6-45E8-BFFC-7635FC504A4F}" srcOrd="2" destOrd="0" presId="urn:microsoft.com/office/officeart/2008/layout/HorizontalMultiLevelHierarchy"/>
    <dgm:cxn modelId="{35ED07EB-27BA-428A-B99B-D4DBF0EB2256}" type="presParOf" srcId="{DEA89CE2-89B6-45E8-BFFC-7635FC504A4F}" destId="{EC63B5AE-830F-4EEC-8273-5BC4B1104CF3}" srcOrd="0" destOrd="0" presId="urn:microsoft.com/office/officeart/2008/layout/HorizontalMultiLevelHierarchy"/>
    <dgm:cxn modelId="{E629E0D5-2264-47FA-A9AC-928ABCB383CA}" type="presParOf" srcId="{82BFD2CC-9ED4-4107-9E32-9EF0F5FA265E}" destId="{1D7772F7-3530-4DE8-867B-B4B3176BE6A1}" srcOrd="3" destOrd="0" presId="urn:microsoft.com/office/officeart/2008/layout/HorizontalMultiLevelHierarchy"/>
    <dgm:cxn modelId="{15562348-006E-498E-97A0-0D62EE848D56}" type="presParOf" srcId="{1D7772F7-3530-4DE8-867B-B4B3176BE6A1}" destId="{6A419185-A5FA-4E75-AB57-597BAE8AB56F}" srcOrd="0" destOrd="0" presId="urn:microsoft.com/office/officeart/2008/layout/HorizontalMultiLevelHierarchy"/>
    <dgm:cxn modelId="{0C442958-3EC7-4813-BC65-76A63B78643F}" type="presParOf" srcId="{1D7772F7-3530-4DE8-867B-B4B3176BE6A1}" destId="{C6DA1EDC-E102-4F93-B2BD-F163EC707345}" srcOrd="1" destOrd="0" presId="urn:microsoft.com/office/officeart/2008/layout/HorizontalMultiLevelHierarchy"/>
    <dgm:cxn modelId="{C9E87F27-46D7-47DA-9613-DF6A24AAA107}" type="presParOf" srcId="{82BFD2CC-9ED4-4107-9E32-9EF0F5FA265E}" destId="{979991AA-07B5-4825-A336-6448A4BE32DE}" srcOrd="4" destOrd="0" presId="urn:microsoft.com/office/officeart/2008/layout/HorizontalMultiLevelHierarchy"/>
    <dgm:cxn modelId="{1FFB2ADA-E19D-45FE-98D2-78E074E09B09}" type="presParOf" srcId="{979991AA-07B5-4825-A336-6448A4BE32DE}" destId="{791BE90D-FF5F-4875-A3BC-E7591E3CD324}" srcOrd="0" destOrd="0" presId="urn:microsoft.com/office/officeart/2008/layout/HorizontalMultiLevelHierarchy"/>
    <dgm:cxn modelId="{131AC20D-64ED-4448-A98D-2DF36C2DC2DB}" type="presParOf" srcId="{82BFD2CC-9ED4-4107-9E32-9EF0F5FA265E}" destId="{C2516EC6-DC5C-434E-87F3-1A00D96AD940}" srcOrd="5" destOrd="0" presId="urn:microsoft.com/office/officeart/2008/layout/HorizontalMultiLevelHierarchy"/>
    <dgm:cxn modelId="{1EE71551-9AA1-4AB6-9FF4-EA5F223C12A0}" type="presParOf" srcId="{C2516EC6-DC5C-434E-87F3-1A00D96AD940}" destId="{2D6E9E4C-5B70-44F6-A00B-9D6459DCC675}" srcOrd="0" destOrd="0" presId="urn:microsoft.com/office/officeart/2008/layout/HorizontalMultiLevelHierarchy"/>
    <dgm:cxn modelId="{6FE7E68D-3D23-4EBF-A0B1-C7DBE1FC8504}" type="presParOf" srcId="{C2516EC6-DC5C-434E-87F3-1A00D96AD940}" destId="{2FADFB92-A834-4F22-89CD-EE39E3E299B1}" srcOrd="1" destOrd="0" presId="urn:microsoft.com/office/officeart/2008/layout/HorizontalMultiLevelHierarchy"/>
    <dgm:cxn modelId="{6D5260F0-7811-45E9-AD5B-A1991D012D69}" type="presParOf" srcId="{82BFD2CC-9ED4-4107-9E32-9EF0F5FA265E}" destId="{723338E1-9284-490F-BC2F-201CF585FCBE}" srcOrd="6" destOrd="0" presId="urn:microsoft.com/office/officeart/2008/layout/HorizontalMultiLevelHierarchy"/>
    <dgm:cxn modelId="{718053A3-420A-4664-B336-2FF3D10CCF51}" type="presParOf" srcId="{723338E1-9284-490F-BC2F-201CF585FCBE}" destId="{1A5199B2-33F1-4724-8820-CCE47ACE8DEF}" srcOrd="0" destOrd="0" presId="urn:microsoft.com/office/officeart/2008/layout/HorizontalMultiLevelHierarchy"/>
    <dgm:cxn modelId="{E7968B29-861F-4D55-899E-8F770C979EEC}" type="presParOf" srcId="{82BFD2CC-9ED4-4107-9E32-9EF0F5FA265E}" destId="{BC4F8009-64C7-477A-9707-74F70B6649DC}" srcOrd="7" destOrd="0" presId="urn:microsoft.com/office/officeart/2008/layout/HorizontalMultiLevelHierarchy"/>
    <dgm:cxn modelId="{732B8211-B28E-4501-A177-655AB715264B}" type="presParOf" srcId="{BC4F8009-64C7-477A-9707-74F70B6649DC}" destId="{29B90899-A8A3-4D9C-A5B0-7D715BB7CF17}" srcOrd="0" destOrd="0" presId="urn:microsoft.com/office/officeart/2008/layout/HorizontalMultiLevelHierarchy"/>
    <dgm:cxn modelId="{ED3C4DE8-DA4A-4485-9B0D-97D0548D3FD4}" type="presParOf" srcId="{BC4F8009-64C7-477A-9707-74F70B6649DC}" destId="{B64E7E13-CA9E-4C0B-8923-AA5AB6CA4FD5}" srcOrd="1" destOrd="0" presId="urn:microsoft.com/office/officeart/2008/layout/HorizontalMultiLevelHierarchy"/>
    <dgm:cxn modelId="{D6DE1E98-5DB7-42E0-A147-BF74688F8C0C}" type="presParOf" srcId="{82BFD2CC-9ED4-4107-9E32-9EF0F5FA265E}" destId="{E6919D22-1FB0-40AF-9408-57731E88F9F1}" srcOrd="8" destOrd="0" presId="urn:microsoft.com/office/officeart/2008/layout/HorizontalMultiLevelHierarchy"/>
    <dgm:cxn modelId="{59895220-AFCF-424F-8AE7-FE71A4F4C141}" type="presParOf" srcId="{E6919D22-1FB0-40AF-9408-57731E88F9F1}" destId="{EEA3B16D-4433-4DAA-9DD8-45DF5F565751}" srcOrd="0" destOrd="0" presId="urn:microsoft.com/office/officeart/2008/layout/HorizontalMultiLevelHierarchy"/>
    <dgm:cxn modelId="{AC238027-8EFC-4434-9120-079C552FC2D6}" type="presParOf" srcId="{82BFD2CC-9ED4-4107-9E32-9EF0F5FA265E}" destId="{E3BBA800-E900-410A-A7AD-E1AF2285D067}" srcOrd="9" destOrd="0" presId="urn:microsoft.com/office/officeart/2008/layout/HorizontalMultiLevelHierarchy"/>
    <dgm:cxn modelId="{79933D68-8C37-4012-A128-2DBF609D759F}" type="presParOf" srcId="{E3BBA800-E900-410A-A7AD-E1AF2285D067}" destId="{00C5A714-33C5-4053-943F-0CDF62A3E16C}" srcOrd="0" destOrd="0" presId="urn:microsoft.com/office/officeart/2008/layout/HorizontalMultiLevelHierarchy"/>
    <dgm:cxn modelId="{00273969-B70B-4E2C-97E3-89292A30A902}" type="presParOf" srcId="{E3BBA800-E900-410A-A7AD-E1AF2285D067}" destId="{A5253B0D-2442-4B3C-8EA5-1EB65865C7A0}"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81355B-8570-4766-86BA-3500B088C6B2}" type="doc">
      <dgm:prSet loTypeId="urn:microsoft.com/office/officeart/2005/8/layout/bProcess3" loCatId="process" qsTypeId="urn:microsoft.com/office/officeart/2005/8/quickstyle/3d1" qsCatId="3D" csTypeId="urn:microsoft.com/office/officeart/2005/8/colors/accent5_3" csCatId="accent5" phldr="1"/>
      <dgm:spPr/>
    </dgm:pt>
    <dgm:pt modelId="{E0E9484D-8441-4F53-B5F9-21DBA812A8D7}">
      <dgm:prSet phldrT="[Text]"/>
      <dgm:spPr/>
      <dgm:t>
        <a:bodyPr/>
        <a:lstStyle/>
        <a:p>
          <a:pPr rtl="1"/>
          <a:r>
            <a:rPr lang="ar-JO" dirty="0"/>
            <a:t>البيانات المالية </a:t>
          </a:r>
        </a:p>
      </dgm:t>
    </dgm:pt>
    <dgm:pt modelId="{AE3467CF-34C5-46B6-A24E-FE054FFDC954}" type="parTrans" cxnId="{5C1458DA-BFFA-4844-A4EB-CA5F88678D9B}">
      <dgm:prSet/>
      <dgm:spPr/>
      <dgm:t>
        <a:bodyPr/>
        <a:lstStyle/>
        <a:p>
          <a:pPr rtl="1"/>
          <a:endParaRPr lang="ar-JO"/>
        </a:p>
      </dgm:t>
    </dgm:pt>
    <dgm:pt modelId="{07645A87-3485-433B-AF42-BA3D88793F47}" type="sibTrans" cxnId="{5C1458DA-BFFA-4844-A4EB-CA5F88678D9B}">
      <dgm:prSet/>
      <dgm:spPr/>
      <dgm:t>
        <a:bodyPr/>
        <a:lstStyle/>
        <a:p>
          <a:pPr rtl="1"/>
          <a:endParaRPr lang="ar-JO"/>
        </a:p>
      </dgm:t>
    </dgm:pt>
    <dgm:pt modelId="{A460B12C-6D64-4C1D-B796-5493229C6E31}">
      <dgm:prSet phldrT="[Text]"/>
      <dgm:spPr/>
      <dgm:t>
        <a:bodyPr/>
        <a:lstStyle/>
        <a:p>
          <a:pPr rtl="1"/>
          <a:r>
            <a:rPr lang="ar-JO" dirty="0"/>
            <a:t>تأكيدات الادراة</a:t>
          </a:r>
        </a:p>
      </dgm:t>
    </dgm:pt>
    <dgm:pt modelId="{0E3B1ABF-3557-4100-A673-0A2A5D560A33}" type="parTrans" cxnId="{4827B0E2-11B7-48AC-A864-717631E34B87}">
      <dgm:prSet/>
      <dgm:spPr/>
      <dgm:t>
        <a:bodyPr/>
        <a:lstStyle/>
        <a:p>
          <a:pPr rtl="1"/>
          <a:endParaRPr lang="ar-JO"/>
        </a:p>
      </dgm:t>
    </dgm:pt>
    <dgm:pt modelId="{272E05A8-6E5B-49C3-84D0-EB852E73555B}" type="sibTrans" cxnId="{4827B0E2-11B7-48AC-A864-717631E34B87}">
      <dgm:prSet/>
      <dgm:spPr/>
      <dgm:t>
        <a:bodyPr/>
        <a:lstStyle/>
        <a:p>
          <a:pPr rtl="1"/>
          <a:endParaRPr lang="ar-JO"/>
        </a:p>
      </dgm:t>
    </dgm:pt>
    <dgm:pt modelId="{E12A409D-7BE0-4B6F-B89C-DD7D453BC122}">
      <dgm:prSet phldrT="[Text]"/>
      <dgm:spPr/>
      <dgm:t>
        <a:bodyPr/>
        <a:lstStyle/>
        <a:p>
          <a:pPr rtl="1"/>
          <a:r>
            <a:rPr lang="ar-JO" dirty="0"/>
            <a:t>اهداف التدقيق</a:t>
          </a:r>
        </a:p>
      </dgm:t>
    </dgm:pt>
    <dgm:pt modelId="{F2EDAC55-EEBA-4B9B-8066-C2F241A4881D}" type="parTrans" cxnId="{D5FC535D-18B7-4EFE-8DEC-0A48844A701C}">
      <dgm:prSet/>
      <dgm:spPr/>
      <dgm:t>
        <a:bodyPr/>
        <a:lstStyle/>
        <a:p>
          <a:pPr rtl="1"/>
          <a:endParaRPr lang="ar-JO"/>
        </a:p>
      </dgm:t>
    </dgm:pt>
    <dgm:pt modelId="{0C3B7DAA-2A78-4C2D-AE58-CF4B2613868E}" type="sibTrans" cxnId="{D5FC535D-18B7-4EFE-8DEC-0A48844A701C}">
      <dgm:prSet/>
      <dgm:spPr/>
      <dgm:t>
        <a:bodyPr/>
        <a:lstStyle/>
        <a:p>
          <a:pPr rtl="1"/>
          <a:endParaRPr lang="ar-JO"/>
        </a:p>
      </dgm:t>
    </dgm:pt>
    <dgm:pt modelId="{45BD23DB-59A5-4F70-81E7-9B111231CFAC}">
      <dgm:prSet phldrT="[Text]"/>
      <dgm:spPr/>
      <dgm:t>
        <a:bodyPr/>
        <a:lstStyle/>
        <a:p>
          <a:pPr rtl="1"/>
          <a:r>
            <a:rPr lang="ar-JO" dirty="0"/>
            <a:t>اجراءات التدقيق</a:t>
          </a:r>
        </a:p>
      </dgm:t>
    </dgm:pt>
    <dgm:pt modelId="{46EFCEAA-CCB0-4D0D-9955-DE476D597117}" type="parTrans" cxnId="{FD13F3D9-055C-464A-90CD-A38395477C30}">
      <dgm:prSet/>
      <dgm:spPr/>
      <dgm:t>
        <a:bodyPr/>
        <a:lstStyle/>
        <a:p>
          <a:pPr rtl="1"/>
          <a:endParaRPr lang="ar-JO"/>
        </a:p>
      </dgm:t>
    </dgm:pt>
    <dgm:pt modelId="{B4A968CD-0768-45D5-98D7-FE69F76CF226}" type="sibTrans" cxnId="{FD13F3D9-055C-464A-90CD-A38395477C30}">
      <dgm:prSet/>
      <dgm:spPr/>
      <dgm:t>
        <a:bodyPr/>
        <a:lstStyle/>
        <a:p>
          <a:pPr rtl="1"/>
          <a:endParaRPr lang="ar-JO"/>
        </a:p>
      </dgm:t>
    </dgm:pt>
    <dgm:pt modelId="{D412B840-DB1D-4983-8EAD-51C3C04F6CC8}">
      <dgm:prSet phldrT="[Text]"/>
      <dgm:spPr/>
      <dgm:t>
        <a:bodyPr/>
        <a:lstStyle/>
        <a:p>
          <a:pPr rtl="1"/>
          <a:r>
            <a:rPr lang="ar-JO" dirty="0"/>
            <a:t>خطة التدقيق</a:t>
          </a:r>
        </a:p>
      </dgm:t>
    </dgm:pt>
    <dgm:pt modelId="{86CFB073-7D17-4B63-AB3B-2D3B70C78E3E}" type="parTrans" cxnId="{6379C631-CE59-4C7D-AC3B-3458B8D0295A}">
      <dgm:prSet/>
      <dgm:spPr/>
      <dgm:t>
        <a:bodyPr/>
        <a:lstStyle/>
        <a:p>
          <a:pPr rtl="1"/>
          <a:endParaRPr lang="ar-JO"/>
        </a:p>
      </dgm:t>
    </dgm:pt>
    <dgm:pt modelId="{56084664-B792-4D7F-8F89-0141328F39CE}" type="sibTrans" cxnId="{6379C631-CE59-4C7D-AC3B-3458B8D0295A}">
      <dgm:prSet/>
      <dgm:spPr/>
      <dgm:t>
        <a:bodyPr/>
        <a:lstStyle/>
        <a:p>
          <a:pPr rtl="1"/>
          <a:endParaRPr lang="ar-JO"/>
        </a:p>
      </dgm:t>
    </dgm:pt>
    <dgm:pt modelId="{A986BD2E-3E24-4A27-9554-DCBA5FAB736B}" type="pres">
      <dgm:prSet presAssocID="{A681355B-8570-4766-86BA-3500B088C6B2}" presName="Name0" presStyleCnt="0">
        <dgm:presLayoutVars>
          <dgm:dir/>
          <dgm:resizeHandles val="exact"/>
        </dgm:presLayoutVars>
      </dgm:prSet>
      <dgm:spPr/>
    </dgm:pt>
    <dgm:pt modelId="{1D9BB9EE-53EB-4605-9BF3-34D96190FF05}" type="pres">
      <dgm:prSet presAssocID="{E0E9484D-8441-4F53-B5F9-21DBA812A8D7}" presName="node" presStyleLbl="node1" presStyleIdx="0" presStyleCnt="5" custLinFactNeighborX="-9241" custLinFactNeighborY="-34996">
        <dgm:presLayoutVars>
          <dgm:bulletEnabled val="1"/>
        </dgm:presLayoutVars>
      </dgm:prSet>
      <dgm:spPr/>
    </dgm:pt>
    <dgm:pt modelId="{2CC218B7-3A94-4FBB-803F-A602FF171372}" type="pres">
      <dgm:prSet presAssocID="{07645A87-3485-433B-AF42-BA3D88793F47}" presName="sibTrans" presStyleLbl="sibTrans1D1" presStyleIdx="0" presStyleCnt="4"/>
      <dgm:spPr/>
    </dgm:pt>
    <dgm:pt modelId="{BE5F28CD-72B6-4D05-AAB0-B584FF09BFE3}" type="pres">
      <dgm:prSet presAssocID="{07645A87-3485-433B-AF42-BA3D88793F47}" presName="connectorText" presStyleLbl="sibTrans1D1" presStyleIdx="0" presStyleCnt="4"/>
      <dgm:spPr/>
    </dgm:pt>
    <dgm:pt modelId="{0FFC2E22-367F-449B-B70A-39D4ED4BBB24}" type="pres">
      <dgm:prSet presAssocID="{A460B12C-6D64-4C1D-B796-5493229C6E31}" presName="node" presStyleLbl="node1" presStyleIdx="1" presStyleCnt="5">
        <dgm:presLayoutVars>
          <dgm:bulletEnabled val="1"/>
        </dgm:presLayoutVars>
      </dgm:prSet>
      <dgm:spPr/>
    </dgm:pt>
    <dgm:pt modelId="{5F767059-3254-4652-8DE7-90926FF19A2C}" type="pres">
      <dgm:prSet presAssocID="{272E05A8-6E5B-49C3-84D0-EB852E73555B}" presName="sibTrans" presStyleLbl="sibTrans1D1" presStyleIdx="1" presStyleCnt="4"/>
      <dgm:spPr/>
    </dgm:pt>
    <dgm:pt modelId="{8F526600-A8DD-4C2A-AE4E-1E0C3D2F287B}" type="pres">
      <dgm:prSet presAssocID="{272E05A8-6E5B-49C3-84D0-EB852E73555B}" presName="connectorText" presStyleLbl="sibTrans1D1" presStyleIdx="1" presStyleCnt="4"/>
      <dgm:spPr/>
    </dgm:pt>
    <dgm:pt modelId="{08962902-EBCB-4AD0-8D1B-7D045938E781}" type="pres">
      <dgm:prSet presAssocID="{E12A409D-7BE0-4B6F-B89C-DD7D453BC122}" presName="node" presStyleLbl="node1" presStyleIdx="2" presStyleCnt="5">
        <dgm:presLayoutVars>
          <dgm:bulletEnabled val="1"/>
        </dgm:presLayoutVars>
      </dgm:prSet>
      <dgm:spPr/>
    </dgm:pt>
    <dgm:pt modelId="{98659CC5-CD03-400F-AEE3-731BD099C8F1}" type="pres">
      <dgm:prSet presAssocID="{0C3B7DAA-2A78-4C2D-AE58-CF4B2613868E}" presName="sibTrans" presStyleLbl="sibTrans1D1" presStyleIdx="2" presStyleCnt="4"/>
      <dgm:spPr/>
    </dgm:pt>
    <dgm:pt modelId="{07736ED7-825F-4A1D-8AD7-15F5B0B9D943}" type="pres">
      <dgm:prSet presAssocID="{0C3B7DAA-2A78-4C2D-AE58-CF4B2613868E}" presName="connectorText" presStyleLbl="sibTrans1D1" presStyleIdx="2" presStyleCnt="4"/>
      <dgm:spPr/>
    </dgm:pt>
    <dgm:pt modelId="{040CDF72-BB8E-4960-A990-C374595EFB6D}" type="pres">
      <dgm:prSet presAssocID="{45BD23DB-59A5-4F70-81E7-9B111231CFAC}" presName="node" presStyleLbl="node1" presStyleIdx="3" presStyleCnt="5">
        <dgm:presLayoutVars>
          <dgm:bulletEnabled val="1"/>
        </dgm:presLayoutVars>
      </dgm:prSet>
      <dgm:spPr/>
    </dgm:pt>
    <dgm:pt modelId="{F751851B-9828-4E38-A9A9-DC790A20CB72}" type="pres">
      <dgm:prSet presAssocID="{B4A968CD-0768-45D5-98D7-FE69F76CF226}" presName="sibTrans" presStyleLbl="sibTrans1D1" presStyleIdx="3" presStyleCnt="4"/>
      <dgm:spPr/>
    </dgm:pt>
    <dgm:pt modelId="{9E6F6226-1E00-45A0-A163-97F2A826A154}" type="pres">
      <dgm:prSet presAssocID="{B4A968CD-0768-45D5-98D7-FE69F76CF226}" presName="connectorText" presStyleLbl="sibTrans1D1" presStyleIdx="3" presStyleCnt="4"/>
      <dgm:spPr/>
    </dgm:pt>
    <dgm:pt modelId="{51F43A34-F20B-441F-8FE6-DF890D0E51DC}" type="pres">
      <dgm:prSet presAssocID="{D412B840-DB1D-4983-8EAD-51C3C04F6CC8}" presName="node" presStyleLbl="node1" presStyleIdx="4" presStyleCnt="5">
        <dgm:presLayoutVars>
          <dgm:bulletEnabled val="1"/>
        </dgm:presLayoutVars>
      </dgm:prSet>
      <dgm:spPr/>
    </dgm:pt>
  </dgm:ptLst>
  <dgm:cxnLst>
    <dgm:cxn modelId="{285A0F00-B73D-4923-8B9A-65A67B46665A}" type="presOf" srcId="{0C3B7DAA-2A78-4C2D-AE58-CF4B2613868E}" destId="{98659CC5-CD03-400F-AEE3-731BD099C8F1}" srcOrd="0" destOrd="0" presId="urn:microsoft.com/office/officeart/2005/8/layout/bProcess3"/>
    <dgm:cxn modelId="{CC478B02-FFF5-4887-B61F-C740F7B1031A}" type="presOf" srcId="{E12A409D-7BE0-4B6F-B89C-DD7D453BC122}" destId="{08962902-EBCB-4AD0-8D1B-7D045938E781}" srcOrd="0" destOrd="0" presId="urn:microsoft.com/office/officeart/2005/8/layout/bProcess3"/>
    <dgm:cxn modelId="{6379C631-CE59-4C7D-AC3B-3458B8D0295A}" srcId="{A681355B-8570-4766-86BA-3500B088C6B2}" destId="{D412B840-DB1D-4983-8EAD-51C3C04F6CC8}" srcOrd="4" destOrd="0" parTransId="{86CFB073-7D17-4B63-AB3B-2D3B70C78E3E}" sibTransId="{56084664-B792-4D7F-8F89-0141328F39CE}"/>
    <dgm:cxn modelId="{9241593C-90E2-41F3-BE83-15C15D2F633E}" type="presOf" srcId="{A460B12C-6D64-4C1D-B796-5493229C6E31}" destId="{0FFC2E22-367F-449B-B70A-39D4ED4BBB24}" srcOrd="0" destOrd="0" presId="urn:microsoft.com/office/officeart/2005/8/layout/bProcess3"/>
    <dgm:cxn modelId="{C17D043F-51DF-4D4E-BE90-F635BC4482E6}" type="presOf" srcId="{272E05A8-6E5B-49C3-84D0-EB852E73555B}" destId="{8F526600-A8DD-4C2A-AE4E-1E0C3D2F287B}" srcOrd="1" destOrd="0" presId="urn:microsoft.com/office/officeart/2005/8/layout/bProcess3"/>
    <dgm:cxn modelId="{D5FC535D-18B7-4EFE-8DEC-0A48844A701C}" srcId="{A681355B-8570-4766-86BA-3500B088C6B2}" destId="{E12A409D-7BE0-4B6F-B89C-DD7D453BC122}" srcOrd="2" destOrd="0" parTransId="{F2EDAC55-EEBA-4B9B-8066-C2F241A4881D}" sibTransId="{0C3B7DAA-2A78-4C2D-AE58-CF4B2613868E}"/>
    <dgm:cxn modelId="{FE6E206E-B904-488C-A3C0-4051B1096ADF}" type="presOf" srcId="{D412B840-DB1D-4983-8EAD-51C3C04F6CC8}" destId="{51F43A34-F20B-441F-8FE6-DF890D0E51DC}" srcOrd="0" destOrd="0" presId="urn:microsoft.com/office/officeart/2005/8/layout/bProcess3"/>
    <dgm:cxn modelId="{0AFCCE5A-3A20-45B7-A6EF-16494D785B23}" type="presOf" srcId="{B4A968CD-0768-45D5-98D7-FE69F76CF226}" destId="{F751851B-9828-4E38-A9A9-DC790A20CB72}" srcOrd="0" destOrd="0" presId="urn:microsoft.com/office/officeart/2005/8/layout/bProcess3"/>
    <dgm:cxn modelId="{E488F781-96BF-49AD-85D7-754199331CA4}" type="presOf" srcId="{0C3B7DAA-2A78-4C2D-AE58-CF4B2613868E}" destId="{07736ED7-825F-4A1D-8AD7-15F5B0B9D943}" srcOrd="1" destOrd="0" presId="urn:microsoft.com/office/officeart/2005/8/layout/bProcess3"/>
    <dgm:cxn modelId="{64A42585-E0ED-44B0-B83A-8CEE94791419}" type="presOf" srcId="{07645A87-3485-433B-AF42-BA3D88793F47}" destId="{2CC218B7-3A94-4FBB-803F-A602FF171372}" srcOrd="0" destOrd="0" presId="urn:microsoft.com/office/officeart/2005/8/layout/bProcess3"/>
    <dgm:cxn modelId="{66558D9D-787B-4D8B-BCAC-123A7F089D77}" type="presOf" srcId="{A681355B-8570-4766-86BA-3500B088C6B2}" destId="{A986BD2E-3E24-4A27-9554-DCBA5FAB736B}" srcOrd="0" destOrd="0" presId="urn:microsoft.com/office/officeart/2005/8/layout/bProcess3"/>
    <dgm:cxn modelId="{EF06E1AE-7361-4E8D-8433-A8A18248432E}" type="presOf" srcId="{07645A87-3485-433B-AF42-BA3D88793F47}" destId="{BE5F28CD-72B6-4D05-AAB0-B584FF09BFE3}" srcOrd="1" destOrd="0" presId="urn:microsoft.com/office/officeart/2005/8/layout/bProcess3"/>
    <dgm:cxn modelId="{5A3029AF-1605-4D03-A6D4-9E110EEB46BB}" type="presOf" srcId="{272E05A8-6E5B-49C3-84D0-EB852E73555B}" destId="{5F767059-3254-4652-8DE7-90926FF19A2C}" srcOrd="0" destOrd="0" presId="urn:microsoft.com/office/officeart/2005/8/layout/bProcess3"/>
    <dgm:cxn modelId="{2CF4F9D1-2893-4E78-A5A5-05391664CA21}" type="presOf" srcId="{B4A968CD-0768-45D5-98D7-FE69F76CF226}" destId="{9E6F6226-1E00-45A0-A163-97F2A826A154}" srcOrd="1" destOrd="0" presId="urn:microsoft.com/office/officeart/2005/8/layout/bProcess3"/>
    <dgm:cxn modelId="{FD13F3D9-055C-464A-90CD-A38395477C30}" srcId="{A681355B-8570-4766-86BA-3500B088C6B2}" destId="{45BD23DB-59A5-4F70-81E7-9B111231CFAC}" srcOrd="3" destOrd="0" parTransId="{46EFCEAA-CCB0-4D0D-9955-DE476D597117}" sibTransId="{B4A968CD-0768-45D5-98D7-FE69F76CF226}"/>
    <dgm:cxn modelId="{5C1458DA-BFFA-4844-A4EB-CA5F88678D9B}" srcId="{A681355B-8570-4766-86BA-3500B088C6B2}" destId="{E0E9484D-8441-4F53-B5F9-21DBA812A8D7}" srcOrd="0" destOrd="0" parTransId="{AE3467CF-34C5-46B6-A24E-FE054FFDC954}" sibTransId="{07645A87-3485-433B-AF42-BA3D88793F47}"/>
    <dgm:cxn modelId="{4827B0E2-11B7-48AC-A864-717631E34B87}" srcId="{A681355B-8570-4766-86BA-3500B088C6B2}" destId="{A460B12C-6D64-4C1D-B796-5493229C6E31}" srcOrd="1" destOrd="0" parTransId="{0E3B1ABF-3557-4100-A673-0A2A5D560A33}" sibTransId="{272E05A8-6E5B-49C3-84D0-EB852E73555B}"/>
    <dgm:cxn modelId="{57423DFB-765F-4A24-8B50-44CC27FD7E06}" type="presOf" srcId="{45BD23DB-59A5-4F70-81E7-9B111231CFAC}" destId="{040CDF72-BB8E-4960-A990-C374595EFB6D}" srcOrd="0" destOrd="0" presId="urn:microsoft.com/office/officeart/2005/8/layout/bProcess3"/>
    <dgm:cxn modelId="{3C9D77FE-A015-4BB4-B6D1-109D580D13AF}" type="presOf" srcId="{E0E9484D-8441-4F53-B5F9-21DBA812A8D7}" destId="{1D9BB9EE-53EB-4605-9BF3-34D96190FF05}" srcOrd="0" destOrd="0" presId="urn:microsoft.com/office/officeart/2005/8/layout/bProcess3"/>
    <dgm:cxn modelId="{C408162E-9EF2-4374-A642-45F15F1903C4}" type="presParOf" srcId="{A986BD2E-3E24-4A27-9554-DCBA5FAB736B}" destId="{1D9BB9EE-53EB-4605-9BF3-34D96190FF05}" srcOrd="0" destOrd="0" presId="urn:microsoft.com/office/officeart/2005/8/layout/bProcess3"/>
    <dgm:cxn modelId="{CD0B9B30-033D-44B2-9E50-FAC378B087D3}" type="presParOf" srcId="{A986BD2E-3E24-4A27-9554-DCBA5FAB736B}" destId="{2CC218B7-3A94-4FBB-803F-A602FF171372}" srcOrd="1" destOrd="0" presId="urn:microsoft.com/office/officeart/2005/8/layout/bProcess3"/>
    <dgm:cxn modelId="{4662270B-6E24-40D1-8B65-0E6132E854BA}" type="presParOf" srcId="{2CC218B7-3A94-4FBB-803F-A602FF171372}" destId="{BE5F28CD-72B6-4D05-AAB0-B584FF09BFE3}" srcOrd="0" destOrd="0" presId="urn:microsoft.com/office/officeart/2005/8/layout/bProcess3"/>
    <dgm:cxn modelId="{6DB91B52-ABBB-47F3-8752-DDA23042C207}" type="presParOf" srcId="{A986BD2E-3E24-4A27-9554-DCBA5FAB736B}" destId="{0FFC2E22-367F-449B-B70A-39D4ED4BBB24}" srcOrd="2" destOrd="0" presId="urn:microsoft.com/office/officeart/2005/8/layout/bProcess3"/>
    <dgm:cxn modelId="{E3356832-F40D-467F-8AA0-891C3B307E71}" type="presParOf" srcId="{A986BD2E-3E24-4A27-9554-DCBA5FAB736B}" destId="{5F767059-3254-4652-8DE7-90926FF19A2C}" srcOrd="3" destOrd="0" presId="urn:microsoft.com/office/officeart/2005/8/layout/bProcess3"/>
    <dgm:cxn modelId="{665B83CD-FB66-4E9B-A480-4FEE647B6111}" type="presParOf" srcId="{5F767059-3254-4652-8DE7-90926FF19A2C}" destId="{8F526600-A8DD-4C2A-AE4E-1E0C3D2F287B}" srcOrd="0" destOrd="0" presId="urn:microsoft.com/office/officeart/2005/8/layout/bProcess3"/>
    <dgm:cxn modelId="{6B125B61-D450-44E2-8474-DC7263DEB3F7}" type="presParOf" srcId="{A986BD2E-3E24-4A27-9554-DCBA5FAB736B}" destId="{08962902-EBCB-4AD0-8D1B-7D045938E781}" srcOrd="4" destOrd="0" presId="urn:microsoft.com/office/officeart/2005/8/layout/bProcess3"/>
    <dgm:cxn modelId="{E45B6E30-3EFB-4BC1-9B91-CEBD72ACC532}" type="presParOf" srcId="{A986BD2E-3E24-4A27-9554-DCBA5FAB736B}" destId="{98659CC5-CD03-400F-AEE3-731BD099C8F1}" srcOrd="5" destOrd="0" presId="urn:microsoft.com/office/officeart/2005/8/layout/bProcess3"/>
    <dgm:cxn modelId="{5BEAC0F2-0933-40F4-BE0D-E2084B68B374}" type="presParOf" srcId="{98659CC5-CD03-400F-AEE3-731BD099C8F1}" destId="{07736ED7-825F-4A1D-8AD7-15F5B0B9D943}" srcOrd="0" destOrd="0" presId="urn:microsoft.com/office/officeart/2005/8/layout/bProcess3"/>
    <dgm:cxn modelId="{6FEB14E9-9BC8-4622-BCB6-842072EA6F0E}" type="presParOf" srcId="{A986BD2E-3E24-4A27-9554-DCBA5FAB736B}" destId="{040CDF72-BB8E-4960-A990-C374595EFB6D}" srcOrd="6" destOrd="0" presId="urn:microsoft.com/office/officeart/2005/8/layout/bProcess3"/>
    <dgm:cxn modelId="{B9DBC8DC-B3ED-469F-BA66-D664F24591F7}" type="presParOf" srcId="{A986BD2E-3E24-4A27-9554-DCBA5FAB736B}" destId="{F751851B-9828-4E38-A9A9-DC790A20CB72}" srcOrd="7" destOrd="0" presId="urn:microsoft.com/office/officeart/2005/8/layout/bProcess3"/>
    <dgm:cxn modelId="{FF2C284A-9E77-4A83-9990-8281C45050EB}" type="presParOf" srcId="{F751851B-9828-4E38-A9A9-DC790A20CB72}" destId="{9E6F6226-1E00-45A0-A163-97F2A826A154}" srcOrd="0" destOrd="0" presId="urn:microsoft.com/office/officeart/2005/8/layout/bProcess3"/>
    <dgm:cxn modelId="{FD056402-2A9E-434C-AA8C-6E28DE4DD6FC}" type="presParOf" srcId="{A986BD2E-3E24-4A27-9554-DCBA5FAB736B}" destId="{51F43A34-F20B-441F-8FE6-DF890D0E51DC}" srcOrd="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74410D-A438-4B17-8E00-06D63FF263CB}" type="doc">
      <dgm:prSet loTypeId="urn:microsoft.com/office/officeart/2005/8/layout/equation1" loCatId="relationship" qsTypeId="urn:microsoft.com/office/officeart/2005/8/quickstyle/simple3" qsCatId="simple" csTypeId="urn:microsoft.com/office/officeart/2005/8/colors/accent1_2" csCatId="accent1" phldr="1"/>
      <dgm:spPr/>
    </dgm:pt>
    <dgm:pt modelId="{3D654CF7-792E-4E3E-8BE6-BDB961094DC7}">
      <dgm:prSet phldrT="[Text]"/>
      <dgm:spPr/>
      <dgm:t>
        <a:bodyPr/>
        <a:lstStyle/>
        <a:p>
          <a:r>
            <a:rPr lang="ar-JO" dirty="0"/>
            <a:t>مخاطر ضمنية (ذاتية)</a:t>
          </a:r>
          <a:endParaRPr lang="en-US" dirty="0"/>
        </a:p>
      </dgm:t>
    </dgm:pt>
    <dgm:pt modelId="{F3C6AF7A-195C-4C1D-B91F-5B5A612E738B}" type="parTrans" cxnId="{9AE0FB0A-B08C-44DA-9EC3-7611B49E671A}">
      <dgm:prSet/>
      <dgm:spPr/>
      <dgm:t>
        <a:bodyPr/>
        <a:lstStyle/>
        <a:p>
          <a:endParaRPr lang="en-US"/>
        </a:p>
      </dgm:t>
    </dgm:pt>
    <dgm:pt modelId="{8BEC1588-E5A4-4D31-A762-8024AAA754FF}" type="sibTrans" cxnId="{9AE0FB0A-B08C-44DA-9EC3-7611B49E671A}">
      <dgm:prSet/>
      <dgm:spPr/>
      <dgm:t>
        <a:bodyPr/>
        <a:lstStyle/>
        <a:p>
          <a:endParaRPr lang="en-US"/>
        </a:p>
      </dgm:t>
    </dgm:pt>
    <dgm:pt modelId="{CF0BC42D-587D-4642-9329-0C0D33165F5F}">
      <dgm:prSet phldrT="[Text]"/>
      <dgm:spPr/>
      <dgm:t>
        <a:bodyPr/>
        <a:lstStyle/>
        <a:p>
          <a:r>
            <a:rPr lang="ar-JO" dirty="0"/>
            <a:t>مخاطر الرقابة</a:t>
          </a:r>
          <a:endParaRPr lang="en-US" dirty="0"/>
        </a:p>
      </dgm:t>
    </dgm:pt>
    <dgm:pt modelId="{D28E5CB4-6DB5-4530-9BEE-379C26A47847}" type="parTrans" cxnId="{8CC4FFA3-1782-472B-B950-6B7FB0995F69}">
      <dgm:prSet/>
      <dgm:spPr/>
      <dgm:t>
        <a:bodyPr/>
        <a:lstStyle/>
        <a:p>
          <a:endParaRPr lang="en-US"/>
        </a:p>
      </dgm:t>
    </dgm:pt>
    <dgm:pt modelId="{D44FC353-9809-4768-9C20-31153B5070E9}" type="sibTrans" cxnId="{8CC4FFA3-1782-472B-B950-6B7FB0995F69}">
      <dgm:prSet/>
      <dgm:spPr/>
      <dgm:t>
        <a:bodyPr/>
        <a:lstStyle/>
        <a:p>
          <a:endParaRPr lang="en-US"/>
        </a:p>
      </dgm:t>
    </dgm:pt>
    <dgm:pt modelId="{C06730E7-C72B-4B30-B908-5CF87165439D}">
      <dgm:prSet phldrT="[Text]"/>
      <dgm:spPr/>
      <dgm:t>
        <a:bodyPr/>
        <a:lstStyle/>
        <a:p>
          <a:r>
            <a:rPr lang="ar-JO" dirty="0"/>
            <a:t>مخاطر التدقيق</a:t>
          </a:r>
          <a:endParaRPr lang="en-US" dirty="0"/>
        </a:p>
      </dgm:t>
    </dgm:pt>
    <dgm:pt modelId="{558A287F-88B8-4B65-A4F0-36C9CB13BA62}" type="parTrans" cxnId="{4EC13522-94E4-4F7B-8814-EE8E24417357}">
      <dgm:prSet/>
      <dgm:spPr/>
      <dgm:t>
        <a:bodyPr/>
        <a:lstStyle/>
        <a:p>
          <a:endParaRPr lang="en-US"/>
        </a:p>
      </dgm:t>
    </dgm:pt>
    <dgm:pt modelId="{DAF060E5-11E6-434B-8E0E-8CE340220A82}" type="sibTrans" cxnId="{4EC13522-94E4-4F7B-8814-EE8E24417357}">
      <dgm:prSet/>
      <dgm:spPr/>
      <dgm:t>
        <a:bodyPr/>
        <a:lstStyle/>
        <a:p>
          <a:endParaRPr lang="en-US"/>
        </a:p>
      </dgm:t>
    </dgm:pt>
    <dgm:pt modelId="{11A30A8A-3E91-4E57-9FE4-CBABD4544E0F}">
      <dgm:prSet/>
      <dgm:spPr/>
      <dgm:t>
        <a:bodyPr/>
        <a:lstStyle/>
        <a:p>
          <a:r>
            <a:rPr lang="ar-JO" dirty="0"/>
            <a:t>مخاطر الإكتشاف</a:t>
          </a:r>
          <a:endParaRPr lang="en-US" dirty="0"/>
        </a:p>
      </dgm:t>
    </dgm:pt>
    <dgm:pt modelId="{275FF0D0-4E4A-4660-B4C0-01404ABD16FD}" type="parTrans" cxnId="{1410240C-2329-4B70-8771-2D6A6FFA1172}">
      <dgm:prSet/>
      <dgm:spPr/>
      <dgm:t>
        <a:bodyPr/>
        <a:lstStyle/>
        <a:p>
          <a:endParaRPr lang="en-US"/>
        </a:p>
      </dgm:t>
    </dgm:pt>
    <dgm:pt modelId="{C1C6681C-C789-4095-8ECB-D902EB12BE50}" type="sibTrans" cxnId="{1410240C-2329-4B70-8771-2D6A6FFA1172}">
      <dgm:prSet/>
      <dgm:spPr/>
      <dgm:t>
        <a:bodyPr/>
        <a:lstStyle/>
        <a:p>
          <a:endParaRPr lang="en-US"/>
        </a:p>
      </dgm:t>
    </dgm:pt>
    <dgm:pt modelId="{A5BD30B3-ED94-4AA2-8697-AD01F3E63B3D}" type="pres">
      <dgm:prSet presAssocID="{3974410D-A438-4B17-8E00-06D63FF263CB}" presName="linearFlow" presStyleCnt="0">
        <dgm:presLayoutVars>
          <dgm:dir/>
          <dgm:resizeHandles val="exact"/>
        </dgm:presLayoutVars>
      </dgm:prSet>
      <dgm:spPr/>
    </dgm:pt>
    <dgm:pt modelId="{83AECEF0-AD11-4A0D-BED6-5BD4BF824BC8}" type="pres">
      <dgm:prSet presAssocID="{3D654CF7-792E-4E3E-8BE6-BDB961094DC7}" presName="node" presStyleLbl="node1" presStyleIdx="0" presStyleCnt="4">
        <dgm:presLayoutVars>
          <dgm:bulletEnabled val="1"/>
        </dgm:presLayoutVars>
      </dgm:prSet>
      <dgm:spPr/>
    </dgm:pt>
    <dgm:pt modelId="{F400CFFA-2614-4A4A-BE34-70D54155FD1A}" type="pres">
      <dgm:prSet presAssocID="{8BEC1588-E5A4-4D31-A762-8024AAA754FF}" presName="spacerL" presStyleCnt="0"/>
      <dgm:spPr/>
    </dgm:pt>
    <dgm:pt modelId="{245C38AE-FF1E-47A1-9603-2195E02F5E26}" type="pres">
      <dgm:prSet presAssocID="{8BEC1588-E5A4-4D31-A762-8024AAA754FF}" presName="sibTrans" presStyleLbl="sibTrans2D1" presStyleIdx="0" presStyleCnt="3"/>
      <dgm:spPr>
        <a:prstGeom prst="mathMultiply">
          <a:avLst/>
        </a:prstGeom>
      </dgm:spPr>
    </dgm:pt>
    <dgm:pt modelId="{26E1F4FA-4E2F-4F57-894C-11119B2858A4}" type="pres">
      <dgm:prSet presAssocID="{8BEC1588-E5A4-4D31-A762-8024AAA754FF}" presName="spacerR" presStyleCnt="0"/>
      <dgm:spPr/>
    </dgm:pt>
    <dgm:pt modelId="{994362D5-793A-4E5C-8539-88C70DFFC929}" type="pres">
      <dgm:prSet presAssocID="{CF0BC42D-587D-4642-9329-0C0D33165F5F}" presName="node" presStyleLbl="node1" presStyleIdx="1" presStyleCnt="4">
        <dgm:presLayoutVars>
          <dgm:bulletEnabled val="1"/>
        </dgm:presLayoutVars>
      </dgm:prSet>
      <dgm:spPr/>
    </dgm:pt>
    <dgm:pt modelId="{14ABA51A-1D4B-4A17-BD31-51DADA7ED951}" type="pres">
      <dgm:prSet presAssocID="{D44FC353-9809-4768-9C20-31153B5070E9}" presName="spacerL" presStyleCnt="0"/>
      <dgm:spPr/>
    </dgm:pt>
    <dgm:pt modelId="{CCE2098E-2E5E-45A6-B6AA-AF4BB90BF71D}" type="pres">
      <dgm:prSet presAssocID="{D44FC353-9809-4768-9C20-31153B5070E9}" presName="sibTrans" presStyleLbl="sibTrans2D1" presStyleIdx="1" presStyleCnt="3"/>
      <dgm:spPr>
        <a:prstGeom prst="mathMultiply">
          <a:avLst/>
        </a:prstGeom>
      </dgm:spPr>
    </dgm:pt>
    <dgm:pt modelId="{1831A6F3-080C-4FAF-9EC7-9496894AD64B}" type="pres">
      <dgm:prSet presAssocID="{D44FC353-9809-4768-9C20-31153B5070E9}" presName="spacerR" presStyleCnt="0"/>
      <dgm:spPr/>
    </dgm:pt>
    <dgm:pt modelId="{88C0B312-DD05-4397-9A60-D19F707D8021}" type="pres">
      <dgm:prSet presAssocID="{11A30A8A-3E91-4E57-9FE4-CBABD4544E0F}" presName="node" presStyleLbl="node1" presStyleIdx="2" presStyleCnt="4">
        <dgm:presLayoutVars>
          <dgm:bulletEnabled val="1"/>
        </dgm:presLayoutVars>
      </dgm:prSet>
      <dgm:spPr/>
    </dgm:pt>
    <dgm:pt modelId="{6E9A16AA-B231-4554-967D-56CC66102DEE}" type="pres">
      <dgm:prSet presAssocID="{C1C6681C-C789-4095-8ECB-D902EB12BE50}" presName="spacerL" presStyleCnt="0"/>
      <dgm:spPr/>
    </dgm:pt>
    <dgm:pt modelId="{FD1B2F4C-5A99-4E1F-AEAE-6E416D20B4CC}" type="pres">
      <dgm:prSet presAssocID="{C1C6681C-C789-4095-8ECB-D902EB12BE50}" presName="sibTrans" presStyleLbl="sibTrans2D1" presStyleIdx="2" presStyleCnt="3"/>
      <dgm:spPr/>
    </dgm:pt>
    <dgm:pt modelId="{8227E77C-F997-4DE4-9893-8F88F88CC8D3}" type="pres">
      <dgm:prSet presAssocID="{C1C6681C-C789-4095-8ECB-D902EB12BE50}" presName="spacerR" presStyleCnt="0"/>
      <dgm:spPr/>
    </dgm:pt>
    <dgm:pt modelId="{F4AA1A4B-0DAD-41EE-A75B-38E955C7E64F}" type="pres">
      <dgm:prSet presAssocID="{C06730E7-C72B-4B30-B908-5CF87165439D}" presName="node" presStyleLbl="node1" presStyleIdx="3" presStyleCnt="4">
        <dgm:presLayoutVars>
          <dgm:bulletEnabled val="1"/>
        </dgm:presLayoutVars>
      </dgm:prSet>
      <dgm:spPr/>
    </dgm:pt>
  </dgm:ptLst>
  <dgm:cxnLst>
    <dgm:cxn modelId="{9AE0FB0A-B08C-44DA-9EC3-7611B49E671A}" srcId="{3974410D-A438-4B17-8E00-06D63FF263CB}" destId="{3D654CF7-792E-4E3E-8BE6-BDB961094DC7}" srcOrd="0" destOrd="0" parTransId="{F3C6AF7A-195C-4C1D-B91F-5B5A612E738B}" sibTransId="{8BEC1588-E5A4-4D31-A762-8024AAA754FF}"/>
    <dgm:cxn modelId="{1410240C-2329-4B70-8771-2D6A6FFA1172}" srcId="{3974410D-A438-4B17-8E00-06D63FF263CB}" destId="{11A30A8A-3E91-4E57-9FE4-CBABD4544E0F}" srcOrd="2" destOrd="0" parTransId="{275FF0D0-4E4A-4660-B4C0-01404ABD16FD}" sibTransId="{C1C6681C-C789-4095-8ECB-D902EB12BE50}"/>
    <dgm:cxn modelId="{23EF5A17-1F0C-4333-A9BC-9BDB07D78334}" type="presOf" srcId="{8BEC1588-E5A4-4D31-A762-8024AAA754FF}" destId="{245C38AE-FF1E-47A1-9603-2195E02F5E26}" srcOrd="0" destOrd="0" presId="urn:microsoft.com/office/officeart/2005/8/layout/equation1"/>
    <dgm:cxn modelId="{4EC13522-94E4-4F7B-8814-EE8E24417357}" srcId="{3974410D-A438-4B17-8E00-06D63FF263CB}" destId="{C06730E7-C72B-4B30-B908-5CF87165439D}" srcOrd="3" destOrd="0" parTransId="{558A287F-88B8-4B65-A4F0-36C9CB13BA62}" sibTransId="{DAF060E5-11E6-434B-8E0E-8CE340220A82}"/>
    <dgm:cxn modelId="{87AEB125-A0CE-4B4F-907B-931FE2182621}" type="presOf" srcId="{C1C6681C-C789-4095-8ECB-D902EB12BE50}" destId="{FD1B2F4C-5A99-4E1F-AEAE-6E416D20B4CC}" srcOrd="0" destOrd="0" presId="urn:microsoft.com/office/officeart/2005/8/layout/equation1"/>
    <dgm:cxn modelId="{9150235E-070E-4E27-BCDC-E7163FCB59DD}" type="presOf" srcId="{D44FC353-9809-4768-9C20-31153B5070E9}" destId="{CCE2098E-2E5E-45A6-B6AA-AF4BB90BF71D}" srcOrd="0" destOrd="0" presId="urn:microsoft.com/office/officeart/2005/8/layout/equation1"/>
    <dgm:cxn modelId="{FF701653-E80E-40D1-B765-C50951E93C77}" type="presOf" srcId="{11A30A8A-3E91-4E57-9FE4-CBABD4544E0F}" destId="{88C0B312-DD05-4397-9A60-D19F707D8021}" srcOrd="0" destOrd="0" presId="urn:microsoft.com/office/officeart/2005/8/layout/equation1"/>
    <dgm:cxn modelId="{872A9E7A-7B37-4436-8DF7-D6C49C9252D9}" type="presOf" srcId="{C06730E7-C72B-4B30-B908-5CF87165439D}" destId="{F4AA1A4B-0DAD-41EE-A75B-38E955C7E64F}" srcOrd="0" destOrd="0" presId="urn:microsoft.com/office/officeart/2005/8/layout/equation1"/>
    <dgm:cxn modelId="{8CC4FFA3-1782-472B-B950-6B7FB0995F69}" srcId="{3974410D-A438-4B17-8E00-06D63FF263CB}" destId="{CF0BC42D-587D-4642-9329-0C0D33165F5F}" srcOrd="1" destOrd="0" parTransId="{D28E5CB4-6DB5-4530-9BEE-379C26A47847}" sibTransId="{D44FC353-9809-4768-9C20-31153B5070E9}"/>
    <dgm:cxn modelId="{7787A0CD-B43E-49D5-AA9D-BC20B6AC6E57}" type="presOf" srcId="{3974410D-A438-4B17-8E00-06D63FF263CB}" destId="{A5BD30B3-ED94-4AA2-8697-AD01F3E63B3D}" srcOrd="0" destOrd="0" presId="urn:microsoft.com/office/officeart/2005/8/layout/equation1"/>
    <dgm:cxn modelId="{95ED70DF-6492-4FC5-A157-E0E1CEC1164B}" type="presOf" srcId="{CF0BC42D-587D-4642-9329-0C0D33165F5F}" destId="{994362D5-793A-4E5C-8539-88C70DFFC929}" srcOrd="0" destOrd="0" presId="urn:microsoft.com/office/officeart/2005/8/layout/equation1"/>
    <dgm:cxn modelId="{BCA810F6-48CD-47F0-AB15-469CED117894}" type="presOf" srcId="{3D654CF7-792E-4E3E-8BE6-BDB961094DC7}" destId="{83AECEF0-AD11-4A0D-BED6-5BD4BF824BC8}" srcOrd="0" destOrd="0" presId="urn:microsoft.com/office/officeart/2005/8/layout/equation1"/>
    <dgm:cxn modelId="{F0735036-FB1C-47F8-A5EE-050453BEE3B6}" type="presParOf" srcId="{A5BD30B3-ED94-4AA2-8697-AD01F3E63B3D}" destId="{83AECEF0-AD11-4A0D-BED6-5BD4BF824BC8}" srcOrd="0" destOrd="0" presId="urn:microsoft.com/office/officeart/2005/8/layout/equation1"/>
    <dgm:cxn modelId="{244AC230-42FE-4359-A5A7-2FF2E96D9FAB}" type="presParOf" srcId="{A5BD30B3-ED94-4AA2-8697-AD01F3E63B3D}" destId="{F400CFFA-2614-4A4A-BE34-70D54155FD1A}" srcOrd="1" destOrd="0" presId="urn:microsoft.com/office/officeart/2005/8/layout/equation1"/>
    <dgm:cxn modelId="{CA514368-007D-403D-91B0-E95A5181F390}" type="presParOf" srcId="{A5BD30B3-ED94-4AA2-8697-AD01F3E63B3D}" destId="{245C38AE-FF1E-47A1-9603-2195E02F5E26}" srcOrd="2" destOrd="0" presId="urn:microsoft.com/office/officeart/2005/8/layout/equation1"/>
    <dgm:cxn modelId="{E2EC620C-0C4A-4ECF-B742-7D882189E5E1}" type="presParOf" srcId="{A5BD30B3-ED94-4AA2-8697-AD01F3E63B3D}" destId="{26E1F4FA-4E2F-4F57-894C-11119B2858A4}" srcOrd="3" destOrd="0" presId="urn:microsoft.com/office/officeart/2005/8/layout/equation1"/>
    <dgm:cxn modelId="{72678F2A-087D-4CF6-9AE9-6A27875BDAC8}" type="presParOf" srcId="{A5BD30B3-ED94-4AA2-8697-AD01F3E63B3D}" destId="{994362D5-793A-4E5C-8539-88C70DFFC929}" srcOrd="4" destOrd="0" presId="urn:microsoft.com/office/officeart/2005/8/layout/equation1"/>
    <dgm:cxn modelId="{37F01466-53D7-4693-B9F3-DBCE9397E987}" type="presParOf" srcId="{A5BD30B3-ED94-4AA2-8697-AD01F3E63B3D}" destId="{14ABA51A-1D4B-4A17-BD31-51DADA7ED951}" srcOrd="5" destOrd="0" presId="urn:microsoft.com/office/officeart/2005/8/layout/equation1"/>
    <dgm:cxn modelId="{C188E734-DE24-4482-98AC-CFC851E4251F}" type="presParOf" srcId="{A5BD30B3-ED94-4AA2-8697-AD01F3E63B3D}" destId="{CCE2098E-2E5E-45A6-B6AA-AF4BB90BF71D}" srcOrd="6" destOrd="0" presId="urn:microsoft.com/office/officeart/2005/8/layout/equation1"/>
    <dgm:cxn modelId="{AC74BCBC-BDC8-4788-8E0D-A7C183D7739E}" type="presParOf" srcId="{A5BD30B3-ED94-4AA2-8697-AD01F3E63B3D}" destId="{1831A6F3-080C-4FAF-9EC7-9496894AD64B}" srcOrd="7" destOrd="0" presId="urn:microsoft.com/office/officeart/2005/8/layout/equation1"/>
    <dgm:cxn modelId="{92DAF396-D818-4C7C-8D3A-5C1717F67E2E}" type="presParOf" srcId="{A5BD30B3-ED94-4AA2-8697-AD01F3E63B3D}" destId="{88C0B312-DD05-4397-9A60-D19F707D8021}" srcOrd="8" destOrd="0" presId="urn:microsoft.com/office/officeart/2005/8/layout/equation1"/>
    <dgm:cxn modelId="{82498732-56B6-48A8-B86A-09B8D1473412}" type="presParOf" srcId="{A5BD30B3-ED94-4AA2-8697-AD01F3E63B3D}" destId="{6E9A16AA-B231-4554-967D-56CC66102DEE}" srcOrd="9" destOrd="0" presId="urn:microsoft.com/office/officeart/2005/8/layout/equation1"/>
    <dgm:cxn modelId="{1AD025B2-C91A-4C72-A514-1166A583870D}" type="presParOf" srcId="{A5BD30B3-ED94-4AA2-8697-AD01F3E63B3D}" destId="{FD1B2F4C-5A99-4E1F-AEAE-6E416D20B4CC}" srcOrd="10" destOrd="0" presId="urn:microsoft.com/office/officeart/2005/8/layout/equation1"/>
    <dgm:cxn modelId="{C2037E03-6C30-4E04-9DC2-D4E33D8FA512}" type="presParOf" srcId="{A5BD30B3-ED94-4AA2-8697-AD01F3E63B3D}" destId="{8227E77C-F997-4DE4-9893-8F88F88CC8D3}" srcOrd="11" destOrd="0" presId="urn:microsoft.com/office/officeart/2005/8/layout/equation1"/>
    <dgm:cxn modelId="{A2E67A6B-5907-45F6-BB1D-A653913DF2D2}" type="presParOf" srcId="{A5BD30B3-ED94-4AA2-8697-AD01F3E63B3D}" destId="{F4AA1A4B-0DAD-41EE-A75B-38E955C7E64F}"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2CE0EB-6FA3-47DD-98CB-381B38C3F153}">
      <dsp:nvSpPr>
        <dsp:cNvPr id="0" name=""/>
        <dsp:cNvSpPr/>
      </dsp:nvSpPr>
      <dsp:spPr>
        <a:xfrm>
          <a:off x="2928632" y="176773"/>
          <a:ext cx="3508266" cy="1218374"/>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26C46D-DA80-4F6A-96CE-C9F899487CB3}">
      <dsp:nvSpPr>
        <dsp:cNvPr id="0" name=""/>
        <dsp:cNvSpPr/>
      </dsp:nvSpPr>
      <dsp:spPr>
        <a:xfrm>
          <a:off x="4348256" y="3160159"/>
          <a:ext cx="679896" cy="435133"/>
        </a:xfrm>
        <a:prstGeom prst="downArrow">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E51ED7-26E7-4921-9A4E-78A00FCC2739}">
      <dsp:nvSpPr>
        <dsp:cNvPr id="0" name=""/>
        <dsp:cNvSpPr/>
      </dsp:nvSpPr>
      <dsp:spPr>
        <a:xfrm>
          <a:off x="3056453" y="3508266"/>
          <a:ext cx="3263503" cy="8158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ar-JO" sz="2400" b="1" kern="1200" dirty="0"/>
            <a:t>إبداء الرأي-تقرير المدقق </a:t>
          </a:r>
          <a:endParaRPr lang="en-US" sz="2400" b="1" kern="1200" dirty="0"/>
        </a:p>
      </dsp:txBody>
      <dsp:txXfrm>
        <a:off x="3056453" y="3508266"/>
        <a:ext cx="3263503" cy="815875"/>
      </dsp:txXfrm>
    </dsp:sp>
    <dsp:sp modelId="{756A79F9-04DF-4DD1-9A46-7052C54366F9}">
      <dsp:nvSpPr>
        <dsp:cNvPr id="0" name=""/>
        <dsp:cNvSpPr/>
      </dsp:nvSpPr>
      <dsp:spPr>
        <a:xfrm>
          <a:off x="4204118" y="1489245"/>
          <a:ext cx="1223813" cy="1223813"/>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JO" sz="1500" kern="1200" dirty="0"/>
            <a:t>التحقق من درجة التطابق</a:t>
          </a:r>
          <a:endParaRPr lang="en-US" sz="1500" kern="1200" dirty="0"/>
        </a:p>
      </dsp:txBody>
      <dsp:txXfrm>
        <a:off x="4383341" y="1668468"/>
        <a:ext cx="865367" cy="865367"/>
      </dsp:txXfrm>
    </dsp:sp>
    <dsp:sp modelId="{3B3D2D2E-4439-4D6B-8C99-992FDD5010C4}">
      <dsp:nvSpPr>
        <dsp:cNvPr id="0" name=""/>
        <dsp:cNvSpPr/>
      </dsp:nvSpPr>
      <dsp:spPr>
        <a:xfrm>
          <a:off x="3328411" y="571113"/>
          <a:ext cx="1223813" cy="1223813"/>
        </a:xfrm>
        <a:prstGeom prst="ellipse">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JO" sz="1500" kern="1200" dirty="0"/>
            <a:t>تقييم الأدلة بشكل موضوعي </a:t>
          </a:r>
          <a:endParaRPr lang="en-US" sz="1500" kern="1200" dirty="0"/>
        </a:p>
      </dsp:txBody>
      <dsp:txXfrm>
        <a:off x="3507634" y="750336"/>
        <a:ext cx="865367" cy="865367"/>
      </dsp:txXfrm>
    </dsp:sp>
    <dsp:sp modelId="{79B1400D-7724-47E1-9B4A-32ACF4B75ADF}">
      <dsp:nvSpPr>
        <dsp:cNvPr id="0" name=""/>
        <dsp:cNvSpPr/>
      </dsp:nvSpPr>
      <dsp:spPr>
        <a:xfrm>
          <a:off x="4579421" y="275222"/>
          <a:ext cx="1223813" cy="1223813"/>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JO" sz="1500" kern="1200" dirty="0"/>
            <a:t>الحصول على أدلة إثبات وقرائن </a:t>
          </a:r>
          <a:endParaRPr lang="en-US" sz="1500" kern="1200" dirty="0"/>
        </a:p>
      </dsp:txBody>
      <dsp:txXfrm>
        <a:off x="4758644" y="454445"/>
        <a:ext cx="865367" cy="865367"/>
      </dsp:txXfrm>
    </dsp:sp>
    <dsp:sp modelId="{5D081287-BFCD-4B65-9C4D-095FFAAF0BEE}">
      <dsp:nvSpPr>
        <dsp:cNvPr id="0" name=""/>
        <dsp:cNvSpPr/>
      </dsp:nvSpPr>
      <dsp:spPr>
        <a:xfrm>
          <a:off x="2784494" y="27195"/>
          <a:ext cx="3807420" cy="3045936"/>
        </a:xfrm>
        <a:prstGeom prst="funnel">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19934-2691-4D20-A8D8-5E284F284221}">
      <dsp:nvSpPr>
        <dsp:cNvPr id="0" name=""/>
        <dsp:cNvSpPr/>
      </dsp:nvSpPr>
      <dsp:spPr>
        <a:xfrm>
          <a:off x="1628298" y="0"/>
          <a:ext cx="4324350" cy="4324350"/>
        </a:xfrm>
        <a:prstGeom prst="triangl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18F78A9-206B-49C9-A433-8F0519E43E30}">
      <dsp:nvSpPr>
        <dsp:cNvPr id="0" name=""/>
        <dsp:cNvSpPr/>
      </dsp:nvSpPr>
      <dsp:spPr>
        <a:xfrm>
          <a:off x="3790473" y="432857"/>
          <a:ext cx="2810827" cy="76858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t>قبول العميل</a:t>
          </a:r>
          <a:endParaRPr lang="en-US" sz="2600" kern="1200" dirty="0"/>
        </a:p>
      </dsp:txBody>
      <dsp:txXfrm>
        <a:off x="3827992" y="470376"/>
        <a:ext cx="2735789" cy="693547"/>
      </dsp:txXfrm>
    </dsp:sp>
    <dsp:sp modelId="{C44AC006-CBE9-40BC-9D20-D027782D8354}">
      <dsp:nvSpPr>
        <dsp:cNvPr id="0" name=""/>
        <dsp:cNvSpPr/>
      </dsp:nvSpPr>
      <dsp:spPr>
        <a:xfrm>
          <a:off x="3790473" y="1297516"/>
          <a:ext cx="2810827" cy="76858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t>تخطيط لعملية التدقيق</a:t>
          </a:r>
          <a:endParaRPr lang="en-US" sz="2600" kern="1200" dirty="0"/>
        </a:p>
      </dsp:txBody>
      <dsp:txXfrm>
        <a:off x="3827992" y="1335035"/>
        <a:ext cx="2735789" cy="693547"/>
      </dsp:txXfrm>
    </dsp:sp>
    <dsp:sp modelId="{548BCA97-0E39-4C87-9199-94EA5649D965}">
      <dsp:nvSpPr>
        <dsp:cNvPr id="0" name=""/>
        <dsp:cNvSpPr/>
      </dsp:nvSpPr>
      <dsp:spPr>
        <a:xfrm>
          <a:off x="3790473" y="2162174"/>
          <a:ext cx="2810827" cy="76858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t>الإجراءات وأدلة التدقيق</a:t>
          </a:r>
          <a:endParaRPr lang="en-US" sz="2600" kern="1200" dirty="0"/>
        </a:p>
      </dsp:txBody>
      <dsp:txXfrm>
        <a:off x="3827992" y="2199693"/>
        <a:ext cx="2735789" cy="693547"/>
      </dsp:txXfrm>
    </dsp:sp>
    <dsp:sp modelId="{3DA5C636-6465-4046-8823-6C77F35589CE}">
      <dsp:nvSpPr>
        <dsp:cNvPr id="0" name=""/>
        <dsp:cNvSpPr/>
      </dsp:nvSpPr>
      <dsp:spPr>
        <a:xfrm>
          <a:off x="3790473" y="3026833"/>
          <a:ext cx="2810827" cy="768585"/>
        </a:xfrm>
        <a:prstGeom prst="round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t>التقييم وإصدار التقرير</a:t>
          </a:r>
          <a:endParaRPr lang="en-US" sz="2600" kern="1200" dirty="0"/>
        </a:p>
      </dsp:txBody>
      <dsp:txXfrm>
        <a:off x="3827992" y="3064352"/>
        <a:ext cx="2735789" cy="6935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919D22-1FB0-40AF-9408-57731E88F9F1}">
      <dsp:nvSpPr>
        <dsp:cNvPr id="0" name=""/>
        <dsp:cNvSpPr/>
      </dsp:nvSpPr>
      <dsp:spPr>
        <a:xfrm>
          <a:off x="1916595" y="2262981"/>
          <a:ext cx="494703" cy="1885302"/>
        </a:xfrm>
        <a:custGeom>
          <a:avLst/>
          <a:gdLst/>
          <a:ahLst/>
          <a:cxnLst/>
          <a:rect l="0" t="0" r="0" b="0"/>
          <a:pathLst>
            <a:path>
              <a:moveTo>
                <a:pt x="0" y="0"/>
              </a:moveTo>
              <a:lnTo>
                <a:pt x="247351" y="0"/>
              </a:lnTo>
              <a:lnTo>
                <a:pt x="247351" y="1885302"/>
              </a:lnTo>
              <a:lnTo>
                <a:pt x="494703" y="1885302"/>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rtl="1">
            <a:lnSpc>
              <a:spcPct val="90000"/>
            </a:lnSpc>
            <a:spcBef>
              <a:spcPct val="0"/>
            </a:spcBef>
            <a:spcAft>
              <a:spcPct val="35000"/>
            </a:spcAft>
            <a:buNone/>
          </a:pPr>
          <a:endParaRPr lang="ar-JO" sz="700" kern="1200"/>
        </a:p>
      </dsp:txBody>
      <dsp:txXfrm>
        <a:off x="2115219" y="3156904"/>
        <a:ext cx="97456" cy="97456"/>
      </dsp:txXfrm>
    </dsp:sp>
    <dsp:sp modelId="{723338E1-9284-490F-BC2F-201CF585FCBE}">
      <dsp:nvSpPr>
        <dsp:cNvPr id="0" name=""/>
        <dsp:cNvSpPr/>
      </dsp:nvSpPr>
      <dsp:spPr>
        <a:xfrm>
          <a:off x="1916595" y="2262981"/>
          <a:ext cx="494703" cy="942651"/>
        </a:xfrm>
        <a:custGeom>
          <a:avLst/>
          <a:gdLst/>
          <a:ahLst/>
          <a:cxnLst/>
          <a:rect l="0" t="0" r="0" b="0"/>
          <a:pathLst>
            <a:path>
              <a:moveTo>
                <a:pt x="0" y="0"/>
              </a:moveTo>
              <a:lnTo>
                <a:pt x="247351" y="0"/>
              </a:lnTo>
              <a:lnTo>
                <a:pt x="247351" y="942651"/>
              </a:lnTo>
              <a:lnTo>
                <a:pt x="494703" y="942651"/>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2137333" y="2707692"/>
        <a:ext cx="53228" cy="53228"/>
      </dsp:txXfrm>
    </dsp:sp>
    <dsp:sp modelId="{979991AA-07B5-4825-A336-6448A4BE32DE}">
      <dsp:nvSpPr>
        <dsp:cNvPr id="0" name=""/>
        <dsp:cNvSpPr/>
      </dsp:nvSpPr>
      <dsp:spPr>
        <a:xfrm>
          <a:off x="1916595" y="2217261"/>
          <a:ext cx="494703" cy="91440"/>
        </a:xfrm>
        <a:custGeom>
          <a:avLst/>
          <a:gdLst/>
          <a:ahLst/>
          <a:cxnLst/>
          <a:rect l="0" t="0" r="0" b="0"/>
          <a:pathLst>
            <a:path>
              <a:moveTo>
                <a:pt x="0" y="45720"/>
              </a:moveTo>
              <a:lnTo>
                <a:pt x="494703" y="4572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2151579" y="2250613"/>
        <a:ext cx="24735" cy="24735"/>
      </dsp:txXfrm>
    </dsp:sp>
    <dsp:sp modelId="{DEA89CE2-89B6-45E8-BFFC-7635FC504A4F}">
      <dsp:nvSpPr>
        <dsp:cNvPr id="0" name=""/>
        <dsp:cNvSpPr/>
      </dsp:nvSpPr>
      <dsp:spPr>
        <a:xfrm>
          <a:off x="1916595" y="1320330"/>
          <a:ext cx="494703" cy="942651"/>
        </a:xfrm>
        <a:custGeom>
          <a:avLst/>
          <a:gdLst/>
          <a:ahLst/>
          <a:cxnLst/>
          <a:rect l="0" t="0" r="0" b="0"/>
          <a:pathLst>
            <a:path>
              <a:moveTo>
                <a:pt x="0" y="942651"/>
              </a:moveTo>
              <a:lnTo>
                <a:pt x="247351" y="942651"/>
              </a:lnTo>
              <a:lnTo>
                <a:pt x="247351" y="0"/>
              </a:lnTo>
              <a:lnTo>
                <a:pt x="494703" y="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2137333" y="1765041"/>
        <a:ext cx="53228" cy="53228"/>
      </dsp:txXfrm>
    </dsp:sp>
    <dsp:sp modelId="{F9E8C516-EDA3-422C-8736-8824A33D7CE3}">
      <dsp:nvSpPr>
        <dsp:cNvPr id="0" name=""/>
        <dsp:cNvSpPr/>
      </dsp:nvSpPr>
      <dsp:spPr>
        <a:xfrm>
          <a:off x="1916595" y="377679"/>
          <a:ext cx="494703" cy="1885302"/>
        </a:xfrm>
        <a:custGeom>
          <a:avLst/>
          <a:gdLst/>
          <a:ahLst/>
          <a:cxnLst/>
          <a:rect l="0" t="0" r="0" b="0"/>
          <a:pathLst>
            <a:path>
              <a:moveTo>
                <a:pt x="0" y="1885302"/>
              </a:moveTo>
              <a:lnTo>
                <a:pt x="247351" y="1885302"/>
              </a:lnTo>
              <a:lnTo>
                <a:pt x="247351" y="0"/>
              </a:lnTo>
              <a:lnTo>
                <a:pt x="494703" y="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rtl="1">
            <a:lnSpc>
              <a:spcPct val="90000"/>
            </a:lnSpc>
            <a:spcBef>
              <a:spcPct val="0"/>
            </a:spcBef>
            <a:spcAft>
              <a:spcPct val="35000"/>
            </a:spcAft>
            <a:buNone/>
          </a:pPr>
          <a:endParaRPr lang="ar-JO" sz="700" kern="1200"/>
        </a:p>
      </dsp:txBody>
      <dsp:txXfrm>
        <a:off x="2115219" y="1271602"/>
        <a:ext cx="97456" cy="97456"/>
      </dsp:txXfrm>
    </dsp:sp>
    <dsp:sp modelId="{1C90E6D0-B6BB-4831-BDDB-ADC9CFEA40FA}">
      <dsp:nvSpPr>
        <dsp:cNvPr id="0" name=""/>
        <dsp:cNvSpPr/>
      </dsp:nvSpPr>
      <dsp:spPr>
        <a:xfrm rot="16200000">
          <a:off x="-694845" y="1885921"/>
          <a:ext cx="4468761" cy="7541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1">
            <a:lnSpc>
              <a:spcPct val="90000"/>
            </a:lnSpc>
            <a:spcBef>
              <a:spcPct val="0"/>
            </a:spcBef>
            <a:spcAft>
              <a:spcPct val="35000"/>
            </a:spcAft>
            <a:buNone/>
          </a:pPr>
          <a:r>
            <a:rPr lang="ar-JO" sz="3600" kern="1200" dirty="0"/>
            <a:t>البيانات المالية</a:t>
          </a:r>
        </a:p>
      </dsp:txBody>
      <dsp:txXfrm>
        <a:off x="-694845" y="1885921"/>
        <a:ext cx="4468761" cy="754120"/>
      </dsp:txXfrm>
    </dsp:sp>
    <dsp:sp modelId="{F584BDBA-92DD-4882-A77C-7731672C851C}">
      <dsp:nvSpPr>
        <dsp:cNvPr id="0" name=""/>
        <dsp:cNvSpPr/>
      </dsp:nvSpPr>
      <dsp:spPr>
        <a:xfrm>
          <a:off x="2411299" y="618"/>
          <a:ext cx="4655826" cy="7541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rtl="1">
            <a:lnSpc>
              <a:spcPct val="90000"/>
            </a:lnSpc>
            <a:spcBef>
              <a:spcPct val="0"/>
            </a:spcBef>
            <a:spcAft>
              <a:spcPct val="35000"/>
            </a:spcAft>
            <a:buNone/>
          </a:pPr>
          <a:r>
            <a:rPr lang="ar-JO" sz="2800" b="1" kern="1200" dirty="0"/>
            <a:t>الوجود والحدوث</a:t>
          </a:r>
          <a:endParaRPr lang="ar-JO" sz="2800" kern="1200" dirty="0"/>
        </a:p>
      </dsp:txBody>
      <dsp:txXfrm>
        <a:off x="2411299" y="618"/>
        <a:ext cx="4655826" cy="754120"/>
      </dsp:txXfrm>
    </dsp:sp>
    <dsp:sp modelId="{6A419185-A5FA-4E75-AB57-597BAE8AB56F}">
      <dsp:nvSpPr>
        <dsp:cNvPr id="0" name=""/>
        <dsp:cNvSpPr/>
      </dsp:nvSpPr>
      <dsp:spPr>
        <a:xfrm>
          <a:off x="2411299" y="943269"/>
          <a:ext cx="4655826" cy="7541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rtl="1">
            <a:lnSpc>
              <a:spcPct val="90000"/>
            </a:lnSpc>
            <a:spcBef>
              <a:spcPct val="0"/>
            </a:spcBef>
            <a:spcAft>
              <a:spcPct val="35000"/>
            </a:spcAft>
            <a:buNone/>
          </a:pPr>
          <a:r>
            <a:rPr lang="ar-JO" sz="2800" b="1" kern="1200" dirty="0"/>
            <a:t>الملكية والالتزامات</a:t>
          </a:r>
          <a:endParaRPr lang="ar-JO" sz="2800" kern="1200" dirty="0"/>
        </a:p>
      </dsp:txBody>
      <dsp:txXfrm>
        <a:off x="2411299" y="943269"/>
        <a:ext cx="4655826" cy="754120"/>
      </dsp:txXfrm>
    </dsp:sp>
    <dsp:sp modelId="{2D6E9E4C-5B70-44F6-A00B-9D6459DCC675}">
      <dsp:nvSpPr>
        <dsp:cNvPr id="0" name=""/>
        <dsp:cNvSpPr/>
      </dsp:nvSpPr>
      <dsp:spPr>
        <a:xfrm>
          <a:off x="2411299" y="1885921"/>
          <a:ext cx="4655826" cy="7541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rtl="1">
            <a:lnSpc>
              <a:spcPct val="90000"/>
            </a:lnSpc>
            <a:spcBef>
              <a:spcPct val="0"/>
            </a:spcBef>
            <a:spcAft>
              <a:spcPct val="35000"/>
            </a:spcAft>
            <a:buNone/>
          </a:pPr>
          <a:r>
            <a:rPr lang="ar-JO" sz="2800" b="1" kern="1200" dirty="0"/>
            <a:t>الاكتمال </a:t>
          </a:r>
          <a:endParaRPr lang="ar-JO" sz="2800" kern="1200" dirty="0"/>
        </a:p>
      </dsp:txBody>
      <dsp:txXfrm>
        <a:off x="2411299" y="1885921"/>
        <a:ext cx="4655826" cy="754120"/>
      </dsp:txXfrm>
    </dsp:sp>
    <dsp:sp modelId="{29B90899-A8A3-4D9C-A5B0-7D715BB7CF17}">
      <dsp:nvSpPr>
        <dsp:cNvPr id="0" name=""/>
        <dsp:cNvSpPr/>
      </dsp:nvSpPr>
      <dsp:spPr>
        <a:xfrm>
          <a:off x="2411299" y="2828572"/>
          <a:ext cx="4655826" cy="7541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rtl="1">
            <a:lnSpc>
              <a:spcPct val="90000"/>
            </a:lnSpc>
            <a:spcBef>
              <a:spcPct val="0"/>
            </a:spcBef>
            <a:spcAft>
              <a:spcPct val="35000"/>
            </a:spcAft>
            <a:buNone/>
          </a:pPr>
          <a:r>
            <a:rPr lang="ar-JO" sz="2800" b="1" kern="1200" dirty="0"/>
            <a:t>التقييم والقياس</a:t>
          </a:r>
          <a:endParaRPr lang="ar-JO" sz="2800" kern="1200" dirty="0"/>
        </a:p>
      </dsp:txBody>
      <dsp:txXfrm>
        <a:off x="2411299" y="2828572"/>
        <a:ext cx="4655826" cy="754120"/>
      </dsp:txXfrm>
    </dsp:sp>
    <dsp:sp modelId="{00C5A714-33C5-4053-943F-0CDF62A3E16C}">
      <dsp:nvSpPr>
        <dsp:cNvPr id="0" name=""/>
        <dsp:cNvSpPr/>
      </dsp:nvSpPr>
      <dsp:spPr>
        <a:xfrm>
          <a:off x="2411299" y="3771223"/>
          <a:ext cx="4655826" cy="7541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rtl="1">
            <a:lnSpc>
              <a:spcPct val="90000"/>
            </a:lnSpc>
            <a:spcBef>
              <a:spcPct val="0"/>
            </a:spcBef>
            <a:spcAft>
              <a:spcPct val="35000"/>
            </a:spcAft>
            <a:buNone/>
          </a:pPr>
          <a:r>
            <a:rPr lang="ar-JO" sz="2800" b="1" kern="1200" dirty="0"/>
            <a:t>العرض والافصاح  </a:t>
          </a:r>
          <a:endParaRPr lang="ar-JO" sz="2800" kern="1200" dirty="0"/>
        </a:p>
      </dsp:txBody>
      <dsp:txXfrm>
        <a:off x="2411299" y="3771223"/>
        <a:ext cx="4655826" cy="754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C218B7-3A94-4FBB-803F-A602FF171372}">
      <dsp:nvSpPr>
        <dsp:cNvPr id="0" name=""/>
        <dsp:cNvSpPr/>
      </dsp:nvSpPr>
      <dsp:spPr>
        <a:xfrm>
          <a:off x="2661579" y="510599"/>
          <a:ext cx="567276" cy="91440"/>
        </a:xfrm>
        <a:custGeom>
          <a:avLst/>
          <a:gdLst/>
          <a:ahLst/>
          <a:cxnLst/>
          <a:rect l="0" t="0" r="0" b="0"/>
          <a:pathLst>
            <a:path>
              <a:moveTo>
                <a:pt x="0" y="45720"/>
              </a:moveTo>
              <a:lnTo>
                <a:pt x="300738" y="45720"/>
              </a:lnTo>
              <a:lnTo>
                <a:pt x="300738" y="46369"/>
              </a:lnTo>
              <a:lnTo>
                <a:pt x="567276" y="46369"/>
              </a:lnTo>
            </a:path>
          </a:pathLst>
        </a:custGeom>
        <a:noFill/>
        <a:ln w="6350" cap="flat" cmpd="sng" algn="ctr">
          <a:solidFill>
            <a:schemeClr val="accent5">
              <a:shade val="90000"/>
              <a:hueOff val="0"/>
              <a:satOff val="0"/>
              <a:lumOff val="0"/>
              <a:alphaOff val="0"/>
            </a:schemeClr>
          </a:solidFill>
          <a:prstDash val="solid"/>
          <a:miter lim="800000"/>
          <a:tailEnd type="arrow"/>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2930270" y="554186"/>
        <a:ext cx="29893" cy="4265"/>
      </dsp:txXfrm>
    </dsp:sp>
    <dsp:sp modelId="{1D9BB9EE-53EB-4605-9BF3-34D96190FF05}">
      <dsp:nvSpPr>
        <dsp:cNvPr id="0" name=""/>
        <dsp:cNvSpPr/>
      </dsp:nvSpPr>
      <dsp:spPr>
        <a:xfrm>
          <a:off x="808980" y="0"/>
          <a:ext cx="1854398" cy="1112639"/>
        </a:xfrm>
        <a:prstGeom prst="rect">
          <a:avLst/>
        </a:prstGeom>
        <a:gradFill rotWithShape="0">
          <a:gsLst>
            <a:gs pos="0">
              <a:schemeClr val="accent5">
                <a:shade val="80000"/>
                <a:hueOff val="0"/>
                <a:satOff val="0"/>
                <a:lumOff val="0"/>
                <a:alphaOff val="0"/>
                <a:satMod val="103000"/>
                <a:lumMod val="102000"/>
                <a:tint val="94000"/>
              </a:schemeClr>
            </a:gs>
            <a:gs pos="50000">
              <a:schemeClr val="accent5">
                <a:shade val="80000"/>
                <a:hueOff val="0"/>
                <a:satOff val="0"/>
                <a:lumOff val="0"/>
                <a:alphaOff val="0"/>
                <a:satMod val="110000"/>
                <a:lumMod val="100000"/>
                <a:shade val="100000"/>
              </a:schemeClr>
            </a:gs>
            <a:gs pos="100000">
              <a:schemeClr val="accent5">
                <a:shade val="8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rtl="1">
            <a:lnSpc>
              <a:spcPct val="90000"/>
            </a:lnSpc>
            <a:spcBef>
              <a:spcPct val="0"/>
            </a:spcBef>
            <a:spcAft>
              <a:spcPct val="35000"/>
            </a:spcAft>
            <a:buNone/>
          </a:pPr>
          <a:r>
            <a:rPr lang="ar-JO" sz="2700" kern="1200" dirty="0"/>
            <a:t>البيانات المالية </a:t>
          </a:r>
        </a:p>
      </dsp:txBody>
      <dsp:txXfrm>
        <a:off x="808980" y="0"/>
        <a:ext cx="1854398" cy="1112639"/>
      </dsp:txXfrm>
    </dsp:sp>
    <dsp:sp modelId="{5F767059-3254-4652-8DE7-90926FF19A2C}">
      <dsp:nvSpPr>
        <dsp:cNvPr id="0" name=""/>
        <dsp:cNvSpPr/>
      </dsp:nvSpPr>
      <dsp:spPr>
        <a:xfrm>
          <a:off x="1907544" y="1111488"/>
          <a:ext cx="2280910" cy="395911"/>
        </a:xfrm>
        <a:custGeom>
          <a:avLst/>
          <a:gdLst/>
          <a:ahLst/>
          <a:cxnLst/>
          <a:rect l="0" t="0" r="0" b="0"/>
          <a:pathLst>
            <a:path>
              <a:moveTo>
                <a:pt x="2280910" y="0"/>
              </a:moveTo>
              <a:lnTo>
                <a:pt x="2280910" y="215055"/>
              </a:lnTo>
              <a:lnTo>
                <a:pt x="0" y="215055"/>
              </a:lnTo>
              <a:lnTo>
                <a:pt x="0" y="395911"/>
              </a:lnTo>
            </a:path>
          </a:pathLst>
        </a:custGeom>
        <a:noFill/>
        <a:ln w="6350" cap="flat" cmpd="sng" algn="ctr">
          <a:solidFill>
            <a:schemeClr val="accent5">
              <a:shade val="90000"/>
              <a:hueOff val="90432"/>
              <a:satOff val="-209"/>
              <a:lumOff val="6624"/>
              <a:alphaOff val="0"/>
            </a:schemeClr>
          </a:solidFill>
          <a:prstDash val="solid"/>
          <a:miter lim="800000"/>
          <a:tailEnd type="arrow"/>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2989988" y="1307312"/>
        <a:ext cx="116022" cy="4265"/>
      </dsp:txXfrm>
    </dsp:sp>
    <dsp:sp modelId="{0FFC2E22-367F-449B-B70A-39D4ED4BBB24}">
      <dsp:nvSpPr>
        <dsp:cNvPr id="0" name=""/>
        <dsp:cNvSpPr/>
      </dsp:nvSpPr>
      <dsp:spPr>
        <a:xfrm>
          <a:off x="3261255" y="649"/>
          <a:ext cx="1854398" cy="1112639"/>
        </a:xfrm>
        <a:prstGeom prst="rect">
          <a:avLst/>
        </a:prstGeom>
        <a:gradFill rotWithShape="0">
          <a:gsLst>
            <a:gs pos="0">
              <a:schemeClr val="accent5">
                <a:shade val="80000"/>
                <a:hueOff val="67816"/>
                <a:satOff val="1294"/>
                <a:lumOff val="5714"/>
                <a:alphaOff val="0"/>
                <a:satMod val="103000"/>
                <a:lumMod val="102000"/>
                <a:tint val="94000"/>
              </a:schemeClr>
            </a:gs>
            <a:gs pos="50000">
              <a:schemeClr val="accent5">
                <a:shade val="80000"/>
                <a:hueOff val="67816"/>
                <a:satOff val="1294"/>
                <a:lumOff val="5714"/>
                <a:alphaOff val="0"/>
                <a:satMod val="110000"/>
                <a:lumMod val="100000"/>
                <a:shade val="100000"/>
              </a:schemeClr>
            </a:gs>
            <a:gs pos="100000">
              <a:schemeClr val="accent5">
                <a:shade val="80000"/>
                <a:hueOff val="67816"/>
                <a:satOff val="1294"/>
                <a:lumOff val="571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rtl="1">
            <a:lnSpc>
              <a:spcPct val="90000"/>
            </a:lnSpc>
            <a:spcBef>
              <a:spcPct val="0"/>
            </a:spcBef>
            <a:spcAft>
              <a:spcPct val="35000"/>
            </a:spcAft>
            <a:buNone/>
          </a:pPr>
          <a:r>
            <a:rPr lang="ar-JO" sz="2700" kern="1200" dirty="0"/>
            <a:t>تأكيدات الادراة</a:t>
          </a:r>
        </a:p>
      </dsp:txBody>
      <dsp:txXfrm>
        <a:off x="3261255" y="649"/>
        <a:ext cx="1854398" cy="1112639"/>
      </dsp:txXfrm>
    </dsp:sp>
    <dsp:sp modelId="{98659CC5-CD03-400F-AEE3-731BD099C8F1}">
      <dsp:nvSpPr>
        <dsp:cNvPr id="0" name=""/>
        <dsp:cNvSpPr/>
      </dsp:nvSpPr>
      <dsp:spPr>
        <a:xfrm>
          <a:off x="2832944" y="2050400"/>
          <a:ext cx="395911" cy="91440"/>
        </a:xfrm>
        <a:custGeom>
          <a:avLst/>
          <a:gdLst/>
          <a:ahLst/>
          <a:cxnLst/>
          <a:rect l="0" t="0" r="0" b="0"/>
          <a:pathLst>
            <a:path>
              <a:moveTo>
                <a:pt x="0" y="45720"/>
              </a:moveTo>
              <a:lnTo>
                <a:pt x="395911" y="45720"/>
              </a:lnTo>
            </a:path>
          </a:pathLst>
        </a:custGeom>
        <a:noFill/>
        <a:ln w="6350" cap="flat" cmpd="sng" algn="ctr">
          <a:solidFill>
            <a:schemeClr val="accent5">
              <a:shade val="90000"/>
              <a:hueOff val="180863"/>
              <a:satOff val="-417"/>
              <a:lumOff val="13247"/>
              <a:alphaOff val="0"/>
            </a:schemeClr>
          </a:solidFill>
          <a:prstDash val="solid"/>
          <a:miter lim="800000"/>
          <a:tailEnd type="arrow"/>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3020237" y="2093987"/>
        <a:ext cx="21325" cy="4265"/>
      </dsp:txXfrm>
    </dsp:sp>
    <dsp:sp modelId="{08962902-EBCB-4AD0-8D1B-7D045938E781}">
      <dsp:nvSpPr>
        <dsp:cNvPr id="0" name=""/>
        <dsp:cNvSpPr/>
      </dsp:nvSpPr>
      <dsp:spPr>
        <a:xfrm>
          <a:off x="980345" y="1539800"/>
          <a:ext cx="1854398" cy="1112639"/>
        </a:xfrm>
        <a:prstGeom prst="rect">
          <a:avLst/>
        </a:prstGeom>
        <a:gradFill rotWithShape="0">
          <a:gsLst>
            <a:gs pos="0">
              <a:schemeClr val="accent5">
                <a:shade val="80000"/>
                <a:hueOff val="135632"/>
                <a:satOff val="2588"/>
                <a:lumOff val="11428"/>
                <a:alphaOff val="0"/>
                <a:satMod val="103000"/>
                <a:lumMod val="102000"/>
                <a:tint val="94000"/>
              </a:schemeClr>
            </a:gs>
            <a:gs pos="50000">
              <a:schemeClr val="accent5">
                <a:shade val="80000"/>
                <a:hueOff val="135632"/>
                <a:satOff val="2588"/>
                <a:lumOff val="11428"/>
                <a:alphaOff val="0"/>
                <a:satMod val="110000"/>
                <a:lumMod val="100000"/>
                <a:shade val="100000"/>
              </a:schemeClr>
            </a:gs>
            <a:gs pos="100000">
              <a:schemeClr val="accent5">
                <a:shade val="80000"/>
                <a:hueOff val="135632"/>
                <a:satOff val="2588"/>
                <a:lumOff val="1142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rtl="1">
            <a:lnSpc>
              <a:spcPct val="90000"/>
            </a:lnSpc>
            <a:spcBef>
              <a:spcPct val="0"/>
            </a:spcBef>
            <a:spcAft>
              <a:spcPct val="35000"/>
            </a:spcAft>
            <a:buNone/>
          </a:pPr>
          <a:r>
            <a:rPr lang="ar-JO" sz="2700" kern="1200" dirty="0"/>
            <a:t>اهداف التدقيق</a:t>
          </a:r>
        </a:p>
      </dsp:txBody>
      <dsp:txXfrm>
        <a:off x="980345" y="1539800"/>
        <a:ext cx="1854398" cy="1112639"/>
      </dsp:txXfrm>
    </dsp:sp>
    <dsp:sp modelId="{F751851B-9828-4E38-A9A9-DC790A20CB72}">
      <dsp:nvSpPr>
        <dsp:cNvPr id="0" name=""/>
        <dsp:cNvSpPr/>
      </dsp:nvSpPr>
      <dsp:spPr>
        <a:xfrm>
          <a:off x="1907544" y="2650639"/>
          <a:ext cx="2280910" cy="395911"/>
        </a:xfrm>
        <a:custGeom>
          <a:avLst/>
          <a:gdLst/>
          <a:ahLst/>
          <a:cxnLst/>
          <a:rect l="0" t="0" r="0" b="0"/>
          <a:pathLst>
            <a:path>
              <a:moveTo>
                <a:pt x="2280910" y="0"/>
              </a:moveTo>
              <a:lnTo>
                <a:pt x="2280910" y="215055"/>
              </a:lnTo>
              <a:lnTo>
                <a:pt x="0" y="215055"/>
              </a:lnTo>
              <a:lnTo>
                <a:pt x="0" y="395911"/>
              </a:lnTo>
            </a:path>
          </a:pathLst>
        </a:custGeom>
        <a:noFill/>
        <a:ln w="6350" cap="flat" cmpd="sng" algn="ctr">
          <a:solidFill>
            <a:schemeClr val="accent5">
              <a:shade val="90000"/>
              <a:hueOff val="271295"/>
              <a:satOff val="-626"/>
              <a:lumOff val="19871"/>
              <a:alphaOff val="0"/>
            </a:schemeClr>
          </a:solidFill>
          <a:prstDash val="solid"/>
          <a:miter lim="800000"/>
          <a:tailEnd type="arrow"/>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rtl="1">
            <a:lnSpc>
              <a:spcPct val="90000"/>
            </a:lnSpc>
            <a:spcBef>
              <a:spcPct val="0"/>
            </a:spcBef>
            <a:spcAft>
              <a:spcPct val="35000"/>
            </a:spcAft>
            <a:buNone/>
          </a:pPr>
          <a:endParaRPr lang="ar-JO" sz="500" kern="1200"/>
        </a:p>
      </dsp:txBody>
      <dsp:txXfrm>
        <a:off x="2989988" y="2846462"/>
        <a:ext cx="116022" cy="4265"/>
      </dsp:txXfrm>
    </dsp:sp>
    <dsp:sp modelId="{040CDF72-BB8E-4960-A990-C374595EFB6D}">
      <dsp:nvSpPr>
        <dsp:cNvPr id="0" name=""/>
        <dsp:cNvSpPr/>
      </dsp:nvSpPr>
      <dsp:spPr>
        <a:xfrm>
          <a:off x="3261255" y="1539800"/>
          <a:ext cx="1854398" cy="1112639"/>
        </a:xfrm>
        <a:prstGeom prst="rect">
          <a:avLst/>
        </a:prstGeom>
        <a:gradFill rotWithShape="0">
          <a:gsLst>
            <a:gs pos="0">
              <a:schemeClr val="accent5">
                <a:shade val="80000"/>
                <a:hueOff val="203448"/>
                <a:satOff val="3881"/>
                <a:lumOff val="17141"/>
                <a:alphaOff val="0"/>
                <a:satMod val="103000"/>
                <a:lumMod val="102000"/>
                <a:tint val="94000"/>
              </a:schemeClr>
            </a:gs>
            <a:gs pos="50000">
              <a:schemeClr val="accent5">
                <a:shade val="80000"/>
                <a:hueOff val="203448"/>
                <a:satOff val="3881"/>
                <a:lumOff val="17141"/>
                <a:alphaOff val="0"/>
                <a:satMod val="110000"/>
                <a:lumMod val="100000"/>
                <a:shade val="100000"/>
              </a:schemeClr>
            </a:gs>
            <a:gs pos="100000">
              <a:schemeClr val="accent5">
                <a:shade val="80000"/>
                <a:hueOff val="203448"/>
                <a:satOff val="3881"/>
                <a:lumOff val="1714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rtl="1">
            <a:lnSpc>
              <a:spcPct val="90000"/>
            </a:lnSpc>
            <a:spcBef>
              <a:spcPct val="0"/>
            </a:spcBef>
            <a:spcAft>
              <a:spcPct val="35000"/>
            </a:spcAft>
            <a:buNone/>
          </a:pPr>
          <a:r>
            <a:rPr lang="ar-JO" sz="2700" kern="1200" dirty="0"/>
            <a:t>اجراءات التدقيق</a:t>
          </a:r>
        </a:p>
      </dsp:txBody>
      <dsp:txXfrm>
        <a:off x="3261255" y="1539800"/>
        <a:ext cx="1854398" cy="1112639"/>
      </dsp:txXfrm>
    </dsp:sp>
    <dsp:sp modelId="{51F43A34-F20B-441F-8FE6-DF890D0E51DC}">
      <dsp:nvSpPr>
        <dsp:cNvPr id="0" name=""/>
        <dsp:cNvSpPr/>
      </dsp:nvSpPr>
      <dsp:spPr>
        <a:xfrm>
          <a:off x="980345" y="3078951"/>
          <a:ext cx="1854398" cy="1112639"/>
        </a:xfrm>
        <a:prstGeom prst="rect">
          <a:avLst/>
        </a:prstGeom>
        <a:gradFill rotWithShape="0">
          <a:gsLst>
            <a:gs pos="0">
              <a:schemeClr val="accent5">
                <a:shade val="80000"/>
                <a:hueOff val="271263"/>
                <a:satOff val="5175"/>
                <a:lumOff val="22855"/>
                <a:alphaOff val="0"/>
                <a:satMod val="103000"/>
                <a:lumMod val="102000"/>
                <a:tint val="94000"/>
              </a:schemeClr>
            </a:gs>
            <a:gs pos="50000">
              <a:schemeClr val="accent5">
                <a:shade val="80000"/>
                <a:hueOff val="271263"/>
                <a:satOff val="5175"/>
                <a:lumOff val="22855"/>
                <a:alphaOff val="0"/>
                <a:satMod val="110000"/>
                <a:lumMod val="100000"/>
                <a:shade val="100000"/>
              </a:schemeClr>
            </a:gs>
            <a:gs pos="100000">
              <a:schemeClr val="accent5">
                <a:shade val="80000"/>
                <a:hueOff val="271263"/>
                <a:satOff val="5175"/>
                <a:lumOff val="2285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rtl="1">
            <a:lnSpc>
              <a:spcPct val="90000"/>
            </a:lnSpc>
            <a:spcBef>
              <a:spcPct val="0"/>
            </a:spcBef>
            <a:spcAft>
              <a:spcPct val="35000"/>
            </a:spcAft>
            <a:buNone/>
          </a:pPr>
          <a:r>
            <a:rPr lang="ar-JO" sz="2700" kern="1200" dirty="0"/>
            <a:t>خطة التدقيق</a:t>
          </a:r>
        </a:p>
      </dsp:txBody>
      <dsp:txXfrm>
        <a:off x="980345" y="3078951"/>
        <a:ext cx="1854398" cy="11126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AECEF0-AD11-4A0D-BED6-5BD4BF824BC8}">
      <dsp:nvSpPr>
        <dsp:cNvPr id="0" name=""/>
        <dsp:cNvSpPr/>
      </dsp:nvSpPr>
      <dsp:spPr>
        <a:xfrm>
          <a:off x="4751" y="1502159"/>
          <a:ext cx="1320031" cy="1320031"/>
        </a:xfrm>
        <a:prstGeom prst="ellips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ar-JO" sz="2100" kern="1200" dirty="0"/>
            <a:t>مخاطر ضمنية (ذاتية)</a:t>
          </a:r>
          <a:endParaRPr lang="en-US" sz="2100" kern="1200" dirty="0"/>
        </a:p>
      </dsp:txBody>
      <dsp:txXfrm>
        <a:off x="198065" y="1695473"/>
        <a:ext cx="933403" cy="933403"/>
      </dsp:txXfrm>
    </dsp:sp>
    <dsp:sp modelId="{245C38AE-FF1E-47A1-9603-2195E02F5E26}">
      <dsp:nvSpPr>
        <dsp:cNvPr id="0" name=""/>
        <dsp:cNvSpPr/>
      </dsp:nvSpPr>
      <dsp:spPr>
        <a:xfrm>
          <a:off x="1431968" y="1779365"/>
          <a:ext cx="765618" cy="765618"/>
        </a:xfrm>
        <a:prstGeom prst="mathMultiply">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1552185" y="1899582"/>
        <a:ext cx="525184" cy="525184"/>
      </dsp:txXfrm>
    </dsp:sp>
    <dsp:sp modelId="{994362D5-793A-4E5C-8539-88C70DFFC929}">
      <dsp:nvSpPr>
        <dsp:cNvPr id="0" name=""/>
        <dsp:cNvSpPr/>
      </dsp:nvSpPr>
      <dsp:spPr>
        <a:xfrm>
          <a:off x="2304773" y="1502159"/>
          <a:ext cx="1320031" cy="1320031"/>
        </a:xfrm>
        <a:prstGeom prst="ellips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ar-JO" sz="2100" kern="1200" dirty="0"/>
            <a:t>مخاطر الرقابة</a:t>
          </a:r>
          <a:endParaRPr lang="en-US" sz="2100" kern="1200" dirty="0"/>
        </a:p>
      </dsp:txBody>
      <dsp:txXfrm>
        <a:off x="2498087" y="1695473"/>
        <a:ext cx="933403" cy="933403"/>
      </dsp:txXfrm>
    </dsp:sp>
    <dsp:sp modelId="{CCE2098E-2E5E-45A6-B6AA-AF4BB90BF71D}">
      <dsp:nvSpPr>
        <dsp:cNvPr id="0" name=""/>
        <dsp:cNvSpPr/>
      </dsp:nvSpPr>
      <dsp:spPr>
        <a:xfrm>
          <a:off x="3731990" y="1779365"/>
          <a:ext cx="765618" cy="765618"/>
        </a:xfrm>
        <a:prstGeom prst="mathMultiply">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3852207" y="1899582"/>
        <a:ext cx="525184" cy="525184"/>
      </dsp:txXfrm>
    </dsp:sp>
    <dsp:sp modelId="{88C0B312-DD05-4397-9A60-D19F707D8021}">
      <dsp:nvSpPr>
        <dsp:cNvPr id="0" name=""/>
        <dsp:cNvSpPr/>
      </dsp:nvSpPr>
      <dsp:spPr>
        <a:xfrm>
          <a:off x="4604795" y="1502159"/>
          <a:ext cx="1320031" cy="1320031"/>
        </a:xfrm>
        <a:prstGeom prst="ellips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ar-JO" sz="2100" kern="1200" dirty="0"/>
            <a:t>مخاطر الإكتشاف</a:t>
          </a:r>
          <a:endParaRPr lang="en-US" sz="2100" kern="1200" dirty="0"/>
        </a:p>
      </dsp:txBody>
      <dsp:txXfrm>
        <a:off x="4798109" y="1695473"/>
        <a:ext cx="933403" cy="933403"/>
      </dsp:txXfrm>
    </dsp:sp>
    <dsp:sp modelId="{FD1B2F4C-5A99-4E1F-AEAE-6E416D20B4CC}">
      <dsp:nvSpPr>
        <dsp:cNvPr id="0" name=""/>
        <dsp:cNvSpPr/>
      </dsp:nvSpPr>
      <dsp:spPr>
        <a:xfrm>
          <a:off x="6032013" y="1779365"/>
          <a:ext cx="765618" cy="765618"/>
        </a:xfrm>
        <a:prstGeom prst="mathEqual">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6133496" y="1937082"/>
        <a:ext cx="562652" cy="450184"/>
      </dsp:txXfrm>
    </dsp:sp>
    <dsp:sp modelId="{F4AA1A4B-0DAD-41EE-A75B-38E955C7E64F}">
      <dsp:nvSpPr>
        <dsp:cNvPr id="0" name=""/>
        <dsp:cNvSpPr/>
      </dsp:nvSpPr>
      <dsp:spPr>
        <a:xfrm>
          <a:off x="6904817" y="1502159"/>
          <a:ext cx="1320031" cy="1320031"/>
        </a:xfrm>
        <a:prstGeom prst="ellips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ar-JO" sz="2100" kern="1200" dirty="0"/>
            <a:t>مخاطر التدقيق</a:t>
          </a:r>
          <a:endParaRPr lang="en-US" sz="2100" kern="1200" dirty="0"/>
        </a:p>
      </dsp:txBody>
      <dsp:txXfrm>
        <a:off x="7098131" y="1695473"/>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BC043-64E7-4F47-A17C-4D10B08A88DF}" type="datetimeFigureOut">
              <a:rPr lang="en-US" smtClean="0"/>
              <a:t>7/16/2021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3FE665-05E7-47B7-B734-28A601CB82E9}" type="slidenum">
              <a:rPr lang="en-US" smtClean="0"/>
              <a:t>‹#›</a:t>
            </a:fld>
            <a:endParaRPr lang="en-US"/>
          </a:p>
        </p:txBody>
      </p:sp>
    </p:spTree>
    <p:extLst>
      <p:ext uri="{BB962C8B-B14F-4D97-AF65-F5344CB8AC3E}">
        <p14:creationId xmlns:p14="http://schemas.microsoft.com/office/powerpoint/2010/main" val="913512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41A3C77E-D85C-4A72-96A5-5CEA3353F7C9}" type="slidenum">
              <a:rPr lang="ar-JO" smtClean="0"/>
              <a:t>11</a:t>
            </a:fld>
            <a:endParaRPr lang="ar-JO"/>
          </a:p>
        </p:txBody>
      </p:sp>
    </p:spTree>
    <p:extLst>
      <p:ext uri="{BB962C8B-B14F-4D97-AF65-F5344CB8AC3E}">
        <p14:creationId xmlns:p14="http://schemas.microsoft.com/office/powerpoint/2010/main" val="1793379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82D6FC2-F9E8-4D3F-B217-D7BBA1C19351}"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2709544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2D6FC2-F9E8-4D3F-B217-D7BBA1C19351}"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4082589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2D6FC2-F9E8-4D3F-B217-D7BBA1C19351}"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2299528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2D6FC2-F9E8-4D3F-B217-D7BBA1C19351}"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3412978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82D6FC2-F9E8-4D3F-B217-D7BBA1C19351}"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3771545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2D6FC2-F9E8-4D3F-B217-D7BBA1C19351}"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263692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82D6FC2-F9E8-4D3F-B217-D7BBA1C19351}" type="datetimeFigureOut">
              <a:rPr lang="en-US" smtClean="0"/>
              <a:t>7/16/2021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1093110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82D6FC2-F9E8-4D3F-B217-D7BBA1C19351}" type="datetimeFigureOut">
              <a:rPr lang="en-US" smtClean="0"/>
              <a:t>7/16/2021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4014336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2D6FC2-F9E8-4D3F-B217-D7BBA1C19351}" type="datetimeFigureOut">
              <a:rPr lang="en-US" smtClean="0"/>
              <a:t>7/16/2021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2916443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82D6FC2-F9E8-4D3F-B217-D7BBA1C19351}"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1113650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82D6FC2-F9E8-4D3F-B217-D7BBA1C19351}"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1FAD12-64DB-47D9-AD41-576381AB0C8A}" type="slidenum">
              <a:rPr lang="en-US" smtClean="0"/>
              <a:t>‹#›</a:t>
            </a:fld>
            <a:endParaRPr lang="en-US"/>
          </a:p>
        </p:txBody>
      </p:sp>
    </p:spTree>
    <p:extLst>
      <p:ext uri="{BB962C8B-B14F-4D97-AF65-F5344CB8AC3E}">
        <p14:creationId xmlns:p14="http://schemas.microsoft.com/office/powerpoint/2010/main" val="3321827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D6FC2-F9E8-4D3F-B217-D7BBA1C19351}" type="datetimeFigureOut">
              <a:rPr lang="en-US" smtClean="0"/>
              <a:t>7/16/2021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1FAD12-64DB-47D9-AD41-576381AB0C8A}" type="slidenum">
              <a:rPr lang="en-US" smtClean="0"/>
              <a:t>‹#›</a:t>
            </a:fld>
            <a:endParaRPr lang="en-US"/>
          </a:p>
        </p:txBody>
      </p:sp>
    </p:spTree>
    <p:extLst>
      <p:ext uri="{BB962C8B-B14F-4D97-AF65-F5344CB8AC3E}">
        <p14:creationId xmlns:p14="http://schemas.microsoft.com/office/powerpoint/2010/main" val="1350427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hyperlink" Target="&#1575;&#1583;&#1604;&#1577;%20&#1575;&#1604;&#1575;&#1579;&#1576;&#1575;&#1578;.pn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1580;&#1583;&#1610;&#1583;/&#1606;&#1605;&#1608;&#1584;&#1580;%20&#1608;&#1585;&#1602;&#1577;%20&#1593;&#1605;&#1604;2.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1605;&#1604;&#1601;%20&#1571;&#1608;&#1585;&#1575;&#1602;%20&#1593;&#1605;&#1604;%20&#1588;&#1585;&#1603;&#1577;%20&#1571;&#1604;&#1601;%20&#1576;&#1575;&#1569;%20&#1575;&#1604;&#1578;&#1580;&#1575;&#1585;&#1610;&#1577;/&#1605;&#1593;&#1604;&#1608;&#1605;&#1575;&#1578;%20&#1575;&#1604;&#1588;&#1585;&#1603;&#1577;.pd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1575;&#1604;&#1605;&#1593;&#1575;&#1610;&#1610;&#1585;%20&#1575;&#1604;&#1578;&#1583;&#1602;&#1610;&#1602;%20&#1575;&#1604;&#1583;&#1608;&#1604;&#1610;&#1577;.pdf"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62088"/>
            <a:ext cx="9144000" cy="1852612"/>
          </a:xfrm>
        </p:spPr>
        <p:txBody>
          <a:bodyPr>
            <a:normAutofit/>
          </a:bodyPr>
          <a:lstStyle/>
          <a:p>
            <a:pPr rtl="1"/>
            <a:r>
              <a:rPr lang="ar-JO" sz="3200" b="1" dirty="0"/>
              <a:t>ورشة عمل خاصة بإعداد </a:t>
            </a:r>
            <a:br>
              <a:rPr lang="ar-JO" sz="3200" b="1" dirty="0"/>
            </a:br>
            <a:r>
              <a:rPr lang="ar-JO" sz="3200" b="1" dirty="0"/>
              <a:t>ملف أوراق عمل عملية التدقيق</a:t>
            </a:r>
            <a:endParaRPr lang="en-US" sz="3200" b="1" dirty="0"/>
          </a:p>
        </p:txBody>
      </p:sp>
      <p:sp>
        <p:nvSpPr>
          <p:cNvPr id="3" name="Subtitle 2"/>
          <p:cNvSpPr>
            <a:spLocks noGrp="1"/>
          </p:cNvSpPr>
          <p:nvPr>
            <p:ph type="subTitle" idx="1"/>
          </p:nvPr>
        </p:nvSpPr>
        <p:spPr>
          <a:xfrm>
            <a:off x="1524000" y="4115688"/>
            <a:ext cx="9144000" cy="1074420"/>
          </a:xfrm>
        </p:spPr>
        <p:txBody>
          <a:bodyPr>
            <a:normAutofit/>
          </a:bodyPr>
          <a:lstStyle/>
          <a:p>
            <a:r>
              <a:rPr lang="ar-JO" sz="2000" b="1" dirty="0">
                <a:latin typeface="+mj-lt"/>
                <a:ea typeface="+mj-ea"/>
                <a:cs typeface="+mj-cs"/>
              </a:rPr>
              <a:t>المحاضر </a:t>
            </a:r>
          </a:p>
          <a:p>
            <a:r>
              <a:rPr lang="ar-JO" sz="2000" b="1" dirty="0">
                <a:latin typeface="+mj-lt"/>
                <a:ea typeface="+mj-ea"/>
                <a:cs typeface="+mj-cs"/>
              </a:rPr>
              <a:t>منير القواسمي</a:t>
            </a:r>
            <a:endParaRPr lang="en-US" sz="2000" b="1" dirty="0">
              <a:latin typeface="+mj-lt"/>
              <a:ea typeface="+mj-ea"/>
              <a:cs typeface="+mj-cs"/>
            </a:endParaRPr>
          </a:p>
        </p:txBody>
      </p:sp>
      <p:pic>
        <p:nvPicPr>
          <p:cNvPr id="1028" name="Picture 4"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3981" y="328613"/>
            <a:ext cx="2733675"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08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650844"/>
            <a:ext cx="8229600" cy="1049964"/>
          </a:xfrm>
        </p:spPr>
        <p:txBody>
          <a:bodyPr>
            <a:normAutofit fontScale="90000"/>
          </a:bodyPr>
          <a:lstStyle/>
          <a:p>
            <a:pPr lvl="0" algn="ctr"/>
            <a:br>
              <a:rPr lang="ar-JO" sz="3600" b="1" dirty="0"/>
            </a:br>
            <a:r>
              <a:rPr lang="ar-JO" sz="3100" b="1" dirty="0"/>
              <a:t>علاقة </a:t>
            </a:r>
            <a:r>
              <a:rPr lang="ar-SA" altLang="ar-JO" sz="3100" dirty="0">
                <a:latin typeface="Arial Unicode MS" panose="020B0604020202020204" pitchFamily="34" charset="-128"/>
                <a:cs typeface="Arial" panose="020B0604020202020204" pitchFamily="34" charset="0"/>
              </a:rPr>
              <a:t>تأكيدات </a:t>
            </a:r>
            <a:r>
              <a:rPr lang="ar-JO" altLang="ar-JO" sz="3100" dirty="0">
                <a:latin typeface="Arial Unicode MS" panose="020B0604020202020204" pitchFamily="34" charset="-128"/>
                <a:cs typeface="Arial" panose="020B0604020202020204" pitchFamily="34" charset="0"/>
              </a:rPr>
              <a:t>الادارة </a:t>
            </a:r>
            <a:r>
              <a:rPr lang="ar-SA" altLang="ar-JO" sz="3100" dirty="0">
                <a:latin typeface="Arial Unicode MS" panose="020B0604020202020204" pitchFamily="34" charset="-128"/>
                <a:cs typeface="Arial" panose="020B0604020202020204" pitchFamily="34" charset="0"/>
              </a:rPr>
              <a:t>في </a:t>
            </a:r>
            <a:r>
              <a:rPr lang="ar-JO" altLang="ar-JO" sz="3100" dirty="0">
                <a:latin typeface="Arial Unicode MS" panose="020B0604020202020204" pitchFamily="34" charset="-128"/>
                <a:cs typeface="Arial" panose="020B0604020202020204" pitchFamily="34" charset="0"/>
              </a:rPr>
              <a:t>عملية التدقيق</a:t>
            </a:r>
            <a:r>
              <a:rPr lang="ar-JO" altLang="ar-JO" sz="3100" dirty="0"/>
              <a:t> </a:t>
            </a:r>
            <a:br>
              <a:rPr lang="ar-JO" altLang="ar-JO" sz="8000" dirty="0">
                <a:latin typeface="Arial" panose="020B0604020202020204" pitchFamily="34" charset="0"/>
              </a:rPr>
            </a:br>
            <a:endParaRPr lang="ar-JO" dirty="0"/>
          </a:p>
        </p:txBody>
      </p:sp>
      <p:sp>
        <p:nvSpPr>
          <p:cNvPr id="3" name="Content Placeholder 2"/>
          <p:cNvSpPr>
            <a:spLocks noGrp="1"/>
          </p:cNvSpPr>
          <p:nvPr>
            <p:ph idx="1"/>
          </p:nvPr>
        </p:nvSpPr>
        <p:spPr>
          <a:xfrm>
            <a:off x="1991544" y="1412776"/>
            <a:ext cx="8229600" cy="4421088"/>
          </a:xfrm>
        </p:spPr>
        <p:txBody>
          <a:bodyPr>
            <a:normAutofit/>
          </a:bodyPr>
          <a:lstStyle/>
          <a:p>
            <a:pPr lvl="0">
              <a:buNone/>
            </a:pPr>
            <a:r>
              <a:rPr lang="ar-JO" altLang="ar-JO" dirty="0">
                <a:latin typeface="Arial Unicode MS" panose="020B0604020202020204" pitchFamily="34" charset="-128"/>
                <a:ea typeface="+mj-ea"/>
                <a:cs typeface="Arial" panose="020B0604020202020204" pitchFamily="34" charset="0"/>
              </a:rPr>
              <a:t> </a:t>
            </a:r>
          </a:p>
          <a:p>
            <a:pPr>
              <a:buNone/>
            </a:pPr>
            <a:endParaRPr lang="ar-JO" dirty="0"/>
          </a:p>
        </p:txBody>
      </p:sp>
      <p:graphicFrame>
        <p:nvGraphicFramePr>
          <p:cNvPr id="6" name="Diagram 5"/>
          <p:cNvGraphicFramePr/>
          <p:nvPr/>
        </p:nvGraphicFramePr>
        <p:xfrm>
          <a:off x="3201219" y="1916832"/>
          <a:ext cx="6096000" cy="4192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JACPA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885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6997" y="930951"/>
            <a:ext cx="8229600" cy="428358"/>
          </a:xfrm>
        </p:spPr>
        <p:txBody>
          <a:bodyPr>
            <a:noAutofit/>
          </a:bodyPr>
          <a:lstStyle/>
          <a:p>
            <a:pPr algn="ctr"/>
            <a:r>
              <a:rPr lang="ar-JO" sz="2400" dirty="0">
                <a:hlinkClick r:id="rId3" action="ppaction://hlinkfile"/>
              </a:rPr>
              <a:t>تابع علاقة التأكيدات وادلة التدقيق </a:t>
            </a:r>
            <a:endParaRPr lang="ar-JO" sz="2400" dirty="0"/>
          </a:p>
        </p:txBody>
      </p:sp>
      <p:grpSp>
        <p:nvGrpSpPr>
          <p:cNvPr id="6" name="Group 5"/>
          <p:cNvGrpSpPr/>
          <p:nvPr/>
        </p:nvGrpSpPr>
        <p:grpSpPr>
          <a:xfrm>
            <a:off x="2430625" y="2124042"/>
            <a:ext cx="7859102" cy="1390167"/>
            <a:chOff x="952171" y="1928320"/>
            <a:chExt cx="7733489" cy="1458563"/>
          </a:xfrm>
          <a:solidFill>
            <a:schemeClr val="tx2">
              <a:lumMod val="60000"/>
              <a:lumOff val="40000"/>
            </a:schemeClr>
          </a:solidFill>
        </p:grpSpPr>
        <p:sp>
          <p:nvSpPr>
            <p:cNvPr id="8" name="Freeform 7"/>
            <p:cNvSpPr/>
            <p:nvPr/>
          </p:nvSpPr>
          <p:spPr>
            <a:xfrm>
              <a:off x="6134805" y="1928321"/>
              <a:ext cx="2550855" cy="1458562"/>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المعاملات والأحداث للفترة</a:t>
              </a:r>
            </a:p>
          </p:txBody>
        </p:sp>
        <p:sp>
          <p:nvSpPr>
            <p:cNvPr id="10" name="Freeform 9"/>
            <p:cNvSpPr/>
            <p:nvPr/>
          </p:nvSpPr>
          <p:spPr>
            <a:xfrm>
              <a:off x="3503031" y="1928321"/>
              <a:ext cx="2550855" cy="1458562"/>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أرصدة الحسابات</a:t>
              </a:r>
            </a:p>
          </p:txBody>
        </p:sp>
        <p:sp>
          <p:nvSpPr>
            <p:cNvPr id="12" name="Freeform 11"/>
            <p:cNvSpPr/>
            <p:nvPr/>
          </p:nvSpPr>
          <p:spPr>
            <a:xfrm>
              <a:off x="952171" y="1928320"/>
              <a:ext cx="2469941" cy="1458563"/>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العرض والإفصاح</a:t>
              </a:r>
            </a:p>
          </p:txBody>
        </p:sp>
      </p:grpSp>
      <p:sp>
        <p:nvSpPr>
          <p:cNvPr id="15" name="Freeform 14"/>
          <p:cNvSpPr/>
          <p:nvPr/>
        </p:nvSpPr>
        <p:spPr>
          <a:xfrm>
            <a:off x="2348397" y="1471154"/>
            <a:ext cx="8013644" cy="517686"/>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ادلة الإثبات حول :</a:t>
            </a:r>
          </a:p>
        </p:txBody>
      </p:sp>
      <p:grpSp>
        <p:nvGrpSpPr>
          <p:cNvPr id="16" name="Group 15"/>
          <p:cNvGrpSpPr/>
          <p:nvPr/>
        </p:nvGrpSpPr>
        <p:grpSpPr>
          <a:xfrm>
            <a:off x="2430625" y="3581656"/>
            <a:ext cx="7859102" cy="3087704"/>
            <a:chOff x="952176" y="1928320"/>
            <a:chExt cx="7733484" cy="1458563"/>
          </a:xfrm>
          <a:solidFill>
            <a:srgbClr val="3E9F31"/>
          </a:solidFill>
        </p:grpSpPr>
        <p:sp>
          <p:nvSpPr>
            <p:cNvPr id="17" name="Freeform 16"/>
            <p:cNvSpPr/>
            <p:nvPr/>
          </p:nvSpPr>
          <p:spPr>
            <a:xfrm>
              <a:off x="6134805" y="1928321"/>
              <a:ext cx="2550855" cy="1458562"/>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الحدوث</a:t>
              </a:r>
            </a:p>
            <a:p>
              <a:pPr algn="ctr" defTabSz="1022350" rtl="1">
                <a:lnSpc>
                  <a:spcPct val="90000"/>
                </a:lnSpc>
                <a:spcBef>
                  <a:spcPct val="0"/>
                </a:spcBef>
                <a:spcAft>
                  <a:spcPct val="35000"/>
                </a:spcAft>
              </a:pPr>
              <a:r>
                <a:rPr lang="ar-JO" sz="2300" dirty="0"/>
                <a:t>-</a:t>
              </a:r>
            </a:p>
            <a:p>
              <a:pPr algn="ctr" defTabSz="1022350" rtl="1">
                <a:lnSpc>
                  <a:spcPct val="90000"/>
                </a:lnSpc>
                <a:spcBef>
                  <a:spcPct val="0"/>
                </a:spcBef>
                <a:spcAft>
                  <a:spcPct val="35000"/>
                </a:spcAft>
              </a:pPr>
              <a:r>
                <a:rPr lang="ar-JO" sz="2300" dirty="0"/>
                <a:t>الاكتمال</a:t>
              </a:r>
            </a:p>
            <a:p>
              <a:pPr algn="ctr" defTabSz="1022350" rtl="1">
                <a:lnSpc>
                  <a:spcPct val="90000"/>
                </a:lnSpc>
                <a:spcBef>
                  <a:spcPct val="0"/>
                </a:spcBef>
                <a:spcAft>
                  <a:spcPct val="35000"/>
                </a:spcAft>
              </a:pPr>
              <a:r>
                <a:rPr lang="ar-JO" sz="2300" dirty="0"/>
                <a:t>الدقة</a:t>
              </a:r>
            </a:p>
            <a:p>
              <a:pPr algn="ctr" defTabSz="1022350" rtl="1">
                <a:lnSpc>
                  <a:spcPct val="90000"/>
                </a:lnSpc>
                <a:spcBef>
                  <a:spcPct val="0"/>
                </a:spcBef>
                <a:spcAft>
                  <a:spcPct val="35000"/>
                </a:spcAft>
              </a:pPr>
              <a:r>
                <a:rPr lang="ar-JO" sz="2300" dirty="0"/>
                <a:t>القطع</a:t>
              </a:r>
            </a:p>
            <a:p>
              <a:pPr algn="ctr" defTabSz="1022350" rtl="1">
                <a:lnSpc>
                  <a:spcPct val="90000"/>
                </a:lnSpc>
                <a:spcBef>
                  <a:spcPct val="0"/>
                </a:spcBef>
                <a:spcAft>
                  <a:spcPct val="35000"/>
                </a:spcAft>
              </a:pPr>
              <a:r>
                <a:rPr lang="ar-JO" sz="2300" dirty="0"/>
                <a:t>التصنيف</a:t>
              </a:r>
            </a:p>
          </p:txBody>
        </p:sp>
        <p:sp>
          <p:nvSpPr>
            <p:cNvPr id="18" name="Freeform 17"/>
            <p:cNvSpPr/>
            <p:nvPr/>
          </p:nvSpPr>
          <p:spPr>
            <a:xfrm>
              <a:off x="3503031" y="1928321"/>
              <a:ext cx="2550855" cy="1458562"/>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الوجود</a:t>
              </a:r>
            </a:p>
            <a:p>
              <a:pPr algn="ctr" defTabSz="1022350" rtl="1">
                <a:lnSpc>
                  <a:spcPct val="90000"/>
                </a:lnSpc>
                <a:spcBef>
                  <a:spcPct val="0"/>
                </a:spcBef>
                <a:spcAft>
                  <a:spcPct val="35000"/>
                </a:spcAft>
              </a:pPr>
              <a:r>
                <a:rPr lang="ar-JO" sz="2300" dirty="0"/>
                <a:t>الملكية والالتزامات</a:t>
              </a:r>
            </a:p>
            <a:p>
              <a:pPr algn="ctr" defTabSz="1022350" rtl="1">
                <a:lnSpc>
                  <a:spcPct val="90000"/>
                </a:lnSpc>
                <a:spcBef>
                  <a:spcPct val="0"/>
                </a:spcBef>
                <a:spcAft>
                  <a:spcPct val="35000"/>
                </a:spcAft>
              </a:pPr>
              <a:r>
                <a:rPr lang="ar-JO" sz="2300" dirty="0"/>
                <a:t>الاكتمال</a:t>
              </a:r>
            </a:p>
            <a:p>
              <a:pPr algn="ctr" defTabSz="1022350" rtl="1">
                <a:lnSpc>
                  <a:spcPct val="90000"/>
                </a:lnSpc>
                <a:spcBef>
                  <a:spcPct val="0"/>
                </a:spcBef>
                <a:spcAft>
                  <a:spcPct val="35000"/>
                </a:spcAft>
              </a:pPr>
              <a:r>
                <a:rPr lang="ar-JO" sz="2300" dirty="0"/>
                <a:t>التقييم والتخصيص</a:t>
              </a:r>
            </a:p>
            <a:p>
              <a:pPr algn="ctr" defTabSz="1022350" rtl="1">
                <a:lnSpc>
                  <a:spcPct val="90000"/>
                </a:lnSpc>
                <a:spcBef>
                  <a:spcPct val="0"/>
                </a:spcBef>
                <a:spcAft>
                  <a:spcPct val="35000"/>
                </a:spcAft>
              </a:pPr>
              <a:r>
                <a:rPr lang="ar-JO" sz="2300" dirty="0"/>
                <a:t>-</a:t>
              </a:r>
            </a:p>
            <a:p>
              <a:pPr algn="ctr" defTabSz="1022350" rtl="1">
                <a:lnSpc>
                  <a:spcPct val="90000"/>
                </a:lnSpc>
                <a:spcBef>
                  <a:spcPct val="0"/>
                </a:spcBef>
                <a:spcAft>
                  <a:spcPct val="35000"/>
                </a:spcAft>
              </a:pPr>
              <a:r>
                <a:rPr lang="ar-JO" sz="2300" dirty="0"/>
                <a:t>-</a:t>
              </a:r>
            </a:p>
          </p:txBody>
        </p:sp>
        <p:sp>
          <p:nvSpPr>
            <p:cNvPr id="19" name="Freeform 18"/>
            <p:cNvSpPr/>
            <p:nvPr/>
          </p:nvSpPr>
          <p:spPr>
            <a:xfrm>
              <a:off x="952176" y="1928320"/>
              <a:ext cx="2469936" cy="1458563"/>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endParaRPr lang="ar-JO" sz="2300" dirty="0"/>
            </a:p>
            <a:p>
              <a:pPr algn="ctr" defTabSz="1022350" rtl="1">
                <a:lnSpc>
                  <a:spcPct val="90000"/>
                </a:lnSpc>
                <a:spcBef>
                  <a:spcPct val="0"/>
                </a:spcBef>
                <a:spcAft>
                  <a:spcPct val="35000"/>
                </a:spcAft>
              </a:pPr>
              <a:r>
                <a:rPr lang="ar-JO" sz="2300" dirty="0"/>
                <a:t>الحدوث</a:t>
              </a:r>
            </a:p>
            <a:p>
              <a:pPr algn="ctr" defTabSz="1022350">
                <a:lnSpc>
                  <a:spcPct val="90000"/>
                </a:lnSpc>
                <a:spcBef>
                  <a:spcPct val="0"/>
                </a:spcBef>
                <a:spcAft>
                  <a:spcPct val="35000"/>
                </a:spcAft>
              </a:pPr>
              <a:r>
                <a:rPr lang="ar-JO" sz="2300" dirty="0"/>
                <a:t>الملكية والالتزامات</a:t>
              </a:r>
            </a:p>
            <a:p>
              <a:pPr algn="ctr" defTabSz="1022350">
                <a:lnSpc>
                  <a:spcPct val="90000"/>
                </a:lnSpc>
                <a:spcBef>
                  <a:spcPct val="0"/>
                </a:spcBef>
                <a:spcAft>
                  <a:spcPct val="35000"/>
                </a:spcAft>
              </a:pPr>
              <a:r>
                <a:rPr lang="ar-JO" sz="2300" dirty="0"/>
                <a:t>الاكتمال</a:t>
              </a:r>
            </a:p>
            <a:p>
              <a:pPr algn="ctr" defTabSz="1022350">
                <a:lnSpc>
                  <a:spcPct val="90000"/>
                </a:lnSpc>
                <a:spcBef>
                  <a:spcPct val="0"/>
                </a:spcBef>
                <a:spcAft>
                  <a:spcPct val="35000"/>
                </a:spcAft>
              </a:pPr>
              <a:r>
                <a:rPr lang="ar-JO" sz="2300" dirty="0"/>
                <a:t>التقييم والدقة</a:t>
              </a:r>
            </a:p>
            <a:p>
              <a:pPr algn="ctr" defTabSz="1022350">
                <a:lnSpc>
                  <a:spcPct val="90000"/>
                </a:lnSpc>
                <a:spcBef>
                  <a:spcPct val="0"/>
                </a:spcBef>
                <a:spcAft>
                  <a:spcPct val="35000"/>
                </a:spcAft>
              </a:pPr>
              <a:r>
                <a:rPr lang="ar-JO" sz="2300" dirty="0"/>
                <a:t>-</a:t>
              </a:r>
            </a:p>
            <a:p>
              <a:pPr algn="ctr" defTabSz="1022350">
                <a:lnSpc>
                  <a:spcPct val="90000"/>
                </a:lnSpc>
                <a:spcBef>
                  <a:spcPct val="0"/>
                </a:spcBef>
                <a:spcAft>
                  <a:spcPct val="35000"/>
                </a:spcAft>
              </a:pPr>
              <a:r>
                <a:rPr lang="ar-JO" sz="2300" dirty="0"/>
                <a:t>التصنيف والعرض</a:t>
              </a:r>
            </a:p>
            <a:p>
              <a:pPr algn="ctr" defTabSz="1022350" rtl="1">
                <a:lnSpc>
                  <a:spcPct val="90000"/>
                </a:lnSpc>
                <a:spcBef>
                  <a:spcPct val="0"/>
                </a:spcBef>
                <a:spcAft>
                  <a:spcPct val="35000"/>
                </a:spcAft>
              </a:pPr>
              <a:endParaRPr lang="ar-JO" sz="2300" dirty="0"/>
            </a:p>
          </p:txBody>
        </p:sp>
      </p:grpSp>
      <p:grpSp>
        <p:nvGrpSpPr>
          <p:cNvPr id="20" name="Group 19"/>
          <p:cNvGrpSpPr/>
          <p:nvPr/>
        </p:nvGrpSpPr>
        <p:grpSpPr>
          <a:xfrm rot="5400000">
            <a:off x="-174703" y="4002254"/>
            <a:ext cx="4401306" cy="644884"/>
            <a:chOff x="3503032" y="1928321"/>
            <a:chExt cx="4499234" cy="1458561"/>
          </a:xfrm>
          <a:solidFill>
            <a:schemeClr val="accent1">
              <a:lumMod val="60000"/>
              <a:lumOff val="40000"/>
            </a:schemeClr>
          </a:solidFill>
        </p:grpSpPr>
        <p:sp>
          <p:nvSpPr>
            <p:cNvPr id="21" name="Freeform 20"/>
            <p:cNvSpPr/>
            <p:nvPr/>
          </p:nvSpPr>
          <p:spPr>
            <a:xfrm>
              <a:off x="5646740" y="1928321"/>
              <a:ext cx="2355526" cy="1458561"/>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solidFill>
              <a:schemeClr val="accent3">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اهداف التدقيق</a:t>
              </a:r>
            </a:p>
          </p:txBody>
        </p:sp>
        <p:sp>
          <p:nvSpPr>
            <p:cNvPr id="22" name="Freeform 21"/>
            <p:cNvSpPr/>
            <p:nvPr/>
          </p:nvSpPr>
          <p:spPr>
            <a:xfrm>
              <a:off x="3503032" y="1928321"/>
              <a:ext cx="1490047" cy="1458561"/>
            </a:xfrm>
            <a:custGeom>
              <a:avLst/>
              <a:gdLst>
                <a:gd name="connsiteX0" fmla="*/ 0 w 2962656"/>
                <a:gd name="connsiteY0" fmla="*/ 243099 h 1458562"/>
                <a:gd name="connsiteX1" fmla="*/ 243099 w 2962656"/>
                <a:gd name="connsiteY1" fmla="*/ 0 h 1458562"/>
                <a:gd name="connsiteX2" fmla="*/ 2719557 w 2962656"/>
                <a:gd name="connsiteY2" fmla="*/ 0 h 1458562"/>
                <a:gd name="connsiteX3" fmla="*/ 2962656 w 2962656"/>
                <a:gd name="connsiteY3" fmla="*/ 243099 h 1458562"/>
                <a:gd name="connsiteX4" fmla="*/ 2962656 w 2962656"/>
                <a:gd name="connsiteY4" fmla="*/ 1215463 h 1458562"/>
                <a:gd name="connsiteX5" fmla="*/ 2719557 w 2962656"/>
                <a:gd name="connsiteY5" fmla="*/ 1458562 h 1458562"/>
                <a:gd name="connsiteX6" fmla="*/ 243099 w 2962656"/>
                <a:gd name="connsiteY6" fmla="*/ 1458562 h 1458562"/>
                <a:gd name="connsiteX7" fmla="*/ 0 w 2962656"/>
                <a:gd name="connsiteY7" fmla="*/ 1215463 h 1458562"/>
                <a:gd name="connsiteX8" fmla="*/ 0 w 2962656"/>
                <a:gd name="connsiteY8" fmla="*/ 243099 h 145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2656" h="1458562">
                  <a:moveTo>
                    <a:pt x="0" y="243099"/>
                  </a:moveTo>
                  <a:cubicBezTo>
                    <a:pt x="0" y="108839"/>
                    <a:pt x="108839" y="0"/>
                    <a:pt x="243099" y="0"/>
                  </a:cubicBezTo>
                  <a:lnTo>
                    <a:pt x="2719557" y="0"/>
                  </a:lnTo>
                  <a:cubicBezTo>
                    <a:pt x="2853817" y="0"/>
                    <a:pt x="2962656" y="108839"/>
                    <a:pt x="2962656" y="243099"/>
                  </a:cubicBezTo>
                  <a:lnTo>
                    <a:pt x="2962656" y="1215463"/>
                  </a:lnTo>
                  <a:cubicBezTo>
                    <a:pt x="2962656" y="1349723"/>
                    <a:pt x="2853817" y="1458562"/>
                    <a:pt x="2719557" y="1458562"/>
                  </a:cubicBezTo>
                  <a:lnTo>
                    <a:pt x="243099" y="1458562"/>
                  </a:lnTo>
                  <a:cubicBezTo>
                    <a:pt x="108839" y="1458562"/>
                    <a:pt x="0" y="1349723"/>
                    <a:pt x="0" y="1215463"/>
                  </a:cubicBezTo>
                  <a:lnTo>
                    <a:pt x="0" y="243099"/>
                  </a:lnTo>
                  <a:close/>
                </a:path>
              </a:pathLst>
            </a:custGeom>
            <a:solidFill>
              <a:schemeClr val="tx2">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831" tIns="115016" rIns="158831" bIns="115016" numCol="1" spcCol="1270" anchor="ctr" anchorCtr="0">
              <a:noAutofit/>
            </a:bodyPr>
            <a:lstStyle/>
            <a:p>
              <a:pPr algn="ctr" defTabSz="1022350" rtl="1">
                <a:lnSpc>
                  <a:spcPct val="90000"/>
                </a:lnSpc>
                <a:spcBef>
                  <a:spcPct val="0"/>
                </a:spcBef>
                <a:spcAft>
                  <a:spcPct val="35000"/>
                </a:spcAft>
              </a:pPr>
              <a:r>
                <a:rPr lang="ar-JO" sz="2300" dirty="0"/>
                <a:t>البيانات المالية</a:t>
              </a:r>
            </a:p>
          </p:txBody>
        </p:sp>
      </p:grpSp>
      <p:pic>
        <p:nvPicPr>
          <p:cNvPr id="24" name="Picture 23" descr="JACPA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983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7270" y="520110"/>
            <a:ext cx="10161270" cy="1368152"/>
          </a:xfrm>
        </p:spPr>
        <p:txBody>
          <a:bodyPr>
            <a:normAutofit/>
          </a:bodyPr>
          <a:lstStyle/>
          <a:p>
            <a:pPr algn="ctr" rtl="1"/>
            <a:r>
              <a:rPr lang="ar-JO" sz="3200" b="1" dirty="0"/>
              <a:t>أدلة الاثبات (التدقيق) </a:t>
            </a:r>
            <a:endParaRPr lang="ar-JO" dirty="0"/>
          </a:p>
        </p:txBody>
      </p:sp>
      <p:sp>
        <p:nvSpPr>
          <p:cNvPr id="3" name="Content Placeholder 2"/>
          <p:cNvSpPr>
            <a:spLocks noGrp="1"/>
          </p:cNvSpPr>
          <p:nvPr>
            <p:ph idx="1"/>
          </p:nvPr>
        </p:nvSpPr>
        <p:spPr>
          <a:xfrm>
            <a:off x="851535" y="1729158"/>
            <a:ext cx="10492740" cy="4421088"/>
          </a:xfrm>
        </p:spPr>
        <p:txBody>
          <a:bodyPr>
            <a:normAutofit/>
          </a:bodyPr>
          <a:lstStyle/>
          <a:p>
            <a:pPr lvl="0" algn="r" rtl="1"/>
            <a:r>
              <a:rPr lang="ar-JO" dirty="0"/>
              <a:t>تعني المعلومات التي يحصل عليها المدقق للتوصل الى استنتاجات يبنى على اساسها رأيه المهني . </a:t>
            </a:r>
            <a:endParaRPr lang="en-US" dirty="0"/>
          </a:p>
          <a:p>
            <a:pPr lvl="0" algn="r" rtl="1"/>
            <a:r>
              <a:rPr lang="ar-JO" dirty="0"/>
              <a:t>وتشمل أدلة الإثبات مصادر المستندات والسجلات المحاسبية المتضمنة للبيانات المالية والمعلومات المؤيدة من المصادر الأخرى الواردة في معايير التدقيق رقم 500-599 . </a:t>
            </a:r>
          </a:p>
          <a:p>
            <a:pPr lvl="0" algn="r" rtl="1"/>
            <a:r>
              <a:rPr lang="ar-JO" dirty="0"/>
              <a:t>على المدقق أن يحصل على أدلة اثبات </a:t>
            </a:r>
            <a:r>
              <a:rPr lang="ar-JO" b="1" dirty="0"/>
              <a:t>كافية وملائمة</a:t>
            </a:r>
            <a:r>
              <a:rPr lang="ar-JO" dirty="0"/>
              <a:t> لكي يستطيع ان يخرج باستنتاجات معقولة ، لتكون الاساس الذي يبني عليه رأية المهني .</a:t>
            </a:r>
          </a:p>
          <a:p>
            <a:pPr algn="r" rtl="1"/>
            <a:r>
              <a:rPr lang="ar-JO" dirty="0"/>
              <a:t> في نهاية عملية التدقيق على مدقق الحسابات </a:t>
            </a:r>
            <a:r>
              <a:rPr lang="ar-JO" u="sng" dirty="0"/>
              <a:t>تقييم ادلة التدقيق </a:t>
            </a:r>
            <a:r>
              <a:rPr lang="ar-JO" dirty="0"/>
              <a:t>فيما اذا كان هنالك اخطاء</a:t>
            </a:r>
            <a:r>
              <a:rPr lang="en-US" dirty="0"/>
              <a:t>.</a:t>
            </a:r>
            <a:endParaRPr lang="ar-JO" dirty="0"/>
          </a:p>
          <a:p>
            <a:pPr lvl="0"/>
            <a:endParaRPr lang="en-US" dirty="0"/>
          </a:p>
          <a:p>
            <a:pPr>
              <a:buNone/>
            </a:pPr>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99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6575"/>
            <a:ext cx="10515600" cy="1325563"/>
          </a:xfrm>
        </p:spPr>
        <p:txBody>
          <a:bodyPr>
            <a:normAutofit/>
          </a:bodyPr>
          <a:lstStyle/>
          <a:p>
            <a:pPr algn="ctr" rtl="1"/>
            <a:r>
              <a:rPr lang="ar-JO" sz="3200" b="1" dirty="0"/>
              <a:t>موثوقية أدلة الاثبات</a:t>
            </a:r>
          </a:p>
        </p:txBody>
      </p:sp>
      <p:sp>
        <p:nvSpPr>
          <p:cNvPr id="3" name="Content Placeholder 2"/>
          <p:cNvSpPr>
            <a:spLocks noGrp="1"/>
          </p:cNvSpPr>
          <p:nvPr>
            <p:ph idx="1"/>
          </p:nvPr>
        </p:nvSpPr>
        <p:spPr>
          <a:xfrm>
            <a:off x="838200" y="1818641"/>
            <a:ext cx="10515600" cy="1015999"/>
          </a:xfrm>
        </p:spPr>
        <p:txBody>
          <a:bodyPr>
            <a:normAutofit fontScale="92500"/>
          </a:bodyPr>
          <a:lstStyle/>
          <a:p>
            <a:pPr lvl="0" algn="just" rtl="1">
              <a:buNone/>
            </a:pPr>
            <a:r>
              <a:rPr lang="ar-JO" dirty="0"/>
              <a:t>ان </a:t>
            </a:r>
            <a:r>
              <a:rPr lang="ar-JO" u="sng" dirty="0"/>
              <a:t>موثوقية أدلة الإثبات </a:t>
            </a:r>
            <a:r>
              <a:rPr lang="ar-JO" dirty="0"/>
              <a:t>تتأثر بمصدرها : داخلية أو خارجية ، وبطبيعتها مرئية  أو موثقة أو شفهية  </a:t>
            </a:r>
          </a:p>
          <a:p>
            <a:pPr lvl="0" algn="just" rtl="1">
              <a:buNone/>
            </a:pPr>
            <a:r>
              <a:rPr lang="ar-JO" dirty="0"/>
              <a:t>ان المؤشرات التالية تساعد على تقدير موثوقية أدلة الإثبات  :</a:t>
            </a:r>
            <a:endParaRPr lang="en-US" dirty="0"/>
          </a:p>
          <a:p>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
        <p:nvSpPr>
          <p:cNvPr id="7" name="Arrow: Up 6"/>
          <p:cNvSpPr/>
          <p:nvPr/>
        </p:nvSpPr>
        <p:spPr>
          <a:xfrm>
            <a:off x="9158291" y="3298720"/>
            <a:ext cx="2140221" cy="28801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dirty="0"/>
              <a:t>ادلة خارجية</a:t>
            </a:r>
          </a:p>
          <a:p>
            <a:pPr algn="ctr"/>
            <a:endParaRPr lang="ar-JO" dirty="0"/>
          </a:p>
          <a:p>
            <a:pPr algn="ctr"/>
            <a:endParaRPr lang="ar-JO" dirty="0"/>
          </a:p>
          <a:p>
            <a:pPr algn="ctr"/>
            <a:r>
              <a:rPr lang="ar-JO" dirty="0"/>
              <a:t>ادلة داخلية</a:t>
            </a:r>
            <a:endParaRPr lang="en-US" dirty="0"/>
          </a:p>
        </p:txBody>
      </p:sp>
      <p:sp>
        <p:nvSpPr>
          <p:cNvPr id="8" name="TextBox 7"/>
          <p:cNvSpPr txBox="1"/>
          <p:nvPr/>
        </p:nvSpPr>
        <p:spPr>
          <a:xfrm>
            <a:off x="9483090" y="3846191"/>
            <a:ext cx="1371600" cy="369332"/>
          </a:xfrm>
          <a:prstGeom prst="rect">
            <a:avLst/>
          </a:prstGeom>
          <a:noFill/>
        </p:spPr>
        <p:txBody>
          <a:bodyPr wrap="square" rtlCol="0">
            <a:spAutoFit/>
          </a:bodyPr>
          <a:lstStyle/>
          <a:p>
            <a:pPr algn="ctr"/>
            <a:r>
              <a:rPr lang="ar-JO" dirty="0">
                <a:solidFill>
                  <a:srgbClr val="FFFF00"/>
                </a:solidFill>
              </a:rPr>
              <a:t>اكثر موثوقية</a:t>
            </a:r>
            <a:endParaRPr lang="en-US" dirty="0">
              <a:solidFill>
                <a:srgbClr val="FFFF00"/>
              </a:solidFill>
            </a:endParaRPr>
          </a:p>
        </p:txBody>
      </p:sp>
      <p:sp>
        <p:nvSpPr>
          <p:cNvPr id="9" name="Arrow: Up 8"/>
          <p:cNvSpPr/>
          <p:nvPr/>
        </p:nvSpPr>
        <p:spPr>
          <a:xfrm>
            <a:off x="6235278" y="3298720"/>
            <a:ext cx="2150532" cy="28801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dirty="0"/>
              <a:t>أنظمة فعالة</a:t>
            </a:r>
          </a:p>
          <a:p>
            <a:pPr algn="ctr"/>
            <a:endParaRPr lang="ar-JO" dirty="0"/>
          </a:p>
          <a:p>
            <a:pPr algn="ctr"/>
            <a:endParaRPr lang="ar-JO" dirty="0"/>
          </a:p>
          <a:p>
            <a:pPr algn="ctr"/>
            <a:r>
              <a:rPr lang="ar-JO" dirty="0"/>
              <a:t>أنظمة غير فعالة</a:t>
            </a:r>
            <a:endParaRPr lang="en-US" dirty="0"/>
          </a:p>
        </p:txBody>
      </p:sp>
      <p:sp>
        <p:nvSpPr>
          <p:cNvPr id="10" name="Arrow: Up 9"/>
          <p:cNvSpPr/>
          <p:nvPr/>
        </p:nvSpPr>
        <p:spPr>
          <a:xfrm>
            <a:off x="3396614" y="3298720"/>
            <a:ext cx="2260073" cy="28801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dirty="0"/>
              <a:t>الحصول مباشرة</a:t>
            </a:r>
          </a:p>
          <a:p>
            <a:pPr algn="ctr"/>
            <a:endParaRPr lang="ar-JO" dirty="0"/>
          </a:p>
          <a:p>
            <a:pPr algn="ctr"/>
            <a:endParaRPr lang="ar-JO" dirty="0"/>
          </a:p>
          <a:p>
            <a:pPr algn="ctr"/>
            <a:r>
              <a:rPr lang="ar-JO" dirty="0"/>
              <a:t>غير مباشرة</a:t>
            </a:r>
            <a:endParaRPr lang="en-US" dirty="0"/>
          </a:p>
        </p:txBody>
      </p:sp>
      <p:sp>
        <p:nvSpPr>
          <p:cNvPr id="11" name="Arrow: Up 10"/>
          <p:cNvSpPr/>
          <p:nvPr/>
        </p:nvSpPr>
        <p:spPr>
          <a:xfrm>
            <a:off x="641221" y="3298720"/>
            <a:ext cx="2311571" cy="28801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dirty="0"/>
              <a:t>ادلة مكتوبة</a:t>
            </a:r>
          </a:p>
          <a:p>
            <a:pPr algn="ctr"/>
            <a:endParaRPr lang="ar-JO" dirty="0"/>
          </a:p>
          <a:p>
            <a:pPr algn="ctr"/>
            <a:endParaRPr lang="ar-JO" dirty="0"/>
          </a:p>
          <a:p>
            <a:pPr algn="ctr"/>
            <a:r>
              <a:rPr lang="ar-JO" dirty="0"/>
              <a:t>ادلة شفهية</a:t>
            </a:r>
            <a:endParaRPr lang="en-US" dirty="0"/>
          </a:p>
        </p:txBody>
      </p:sp>
      <p:sp>
        <p:nvSpPr>
          <p:cNvPr id="12" name="TextBox 11"/>
          <p:cNvSpPr txBox="1"/>
          <p:nvPr/>
        </p:nvSpPr>
        <p:spPr>
          <a:xfrm>
            <a:off x="6682740" y="3846191"/>
            <a:ext cx="1371600" cy="369332"/>
          </a:xfrm>
          <a:prstGeom prst="rect">
            <a:avLst/>
          </a:prstGeom>
          <a:noFill/>
        </p:spPr>
        <p:txBody>
          <a:bodyPr wrap="square" rtlCol="0">
            <a:spAutoFit/>
          </a:bodyPr>
          <a:lstStyle/>
          <a:p>
            <a:pPr algn="ctr"/>
            <a:r>
              <a:rPr lang="ar-JO" dirty="0">
                <a:solidFill>
                  <a:srgbClr val="FFFF00"/>
                </a:solidFill>
              </a:rPr>
              <a:t>اكثر موثوقية</a:t>
            </a:r>
            <a:endParaRPr lang="en-US" dirty="0">
              <a:solidFill>
                <a:srgbClr val="FFFF00"/>
              </a:solidFill>
            </a:endParaRPr>
          </a:p>
        </p:txBody>
      </p:sp>
      <p:sp>
        <p:nvSpPr>
          <p:cNvPr id="13" name="TextBox 12"/>
          <p:cNvSpPr txBox="1"/>
          <p:nvPr/>
        </p:nvSpPr>
        <p:spPr>
          <a:xfrm>
            <a:off x="3773805" y="3851902"/>
            <a:ext cx="1371600" cy="369332"/>
          </a:xfrm>
          <a:prstGeom prst="rect">
            <a:avLst/>
          </a:prstGeom>
          <a:noFill/>
        </p:spPr>
        <p:txBody>
          <a:bodyPr wrap="square" rtlCol="0">
            <a:spAutoFit/>
          </a:bodyPr>
          <a:lstStyle/>
          <a:p>
            <a:pPr algn="ctr"/>
            <a:r>
              <a:rPr lang="ar-JO" dirty="0">
                <a:solidFill>
                  <a:srgbClr val="FFFF00"/>
                </a:solidFill>
              </a:rPr>
              <a:t>اكثر موثوقية</a:t>
            </a:r>
            <a:endParaRPr lang="en-US" dirty="0">
              <a:solidFill>
                <a:srgbClr val="FFFF00"/>
              </a:solidFill>
            </a:endParaRPr>
          </a:p>
        </p:txBody>
      </p:sp>
      <p:sp>
        <p:nvSpPr>
          <p:cNvPr id="14" name="TextBox 13"/>
          <p:cNvSpPr txBox="1"/>
          <p:nvPr/>
        </p:nvSpPr>
        <p:spPr>
          <a:xfrm>
            <a:off x="1049919" y="3846191"/>
            <a:ext cx="1371600" cy="369332"/>
          </a:xfrm>
          <a:prstGeom prst="rect">
            <a:avLst/>
          </a:prstGeom>
          <a:noFill/>
        </p:spPr>
        <p:txBody>
          <a:bodyPr wrap="square" rtlCol="0">
            <a:spAutoFit/>
          </a:bodyPr>
          <a:lstStyle/>
          <a:p>
            <a:pPr algn="ctr"/>
            <a:r>
              <a:rPr lang="ar-JO" dirty="0">
                <a:solidFill>
                  <a:srgbClr val="FFFF00"/>
                </a:solidFill>
              </a:rPr>
              <a:t>اكثر موثوقية</a:t>
            </a:r>
            <a:endParaRPr lang="en-US" dirty="0">
              <a:solidFill>
                <a:srgbClr val="FFFF00"/>
              </a:solidFill>
            </a:endParaRPr>
          </a:p>
        </p:txBody>
      </p:sp>
    </p:spTree>
    <p:extLst>
      <p:ext uri="{BB962C8B-B14F-4D97-AF65-F5344CB8AC3E}">
        <p14:creationId xmlns:p14="http://schemas.microsoft.com/office/powerpoint/2010/main" val="344280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7"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7290" y="1713385"/>
            <a:ext cx="9304020" cy="4641379"/>
          </a:xfrm>
        </p:spPr>
        <p:txBody>
          <a:bodyPr>
            <a:normAutofit/>
          </a:bodyPr>
          <a:lstStyle/>
          <a:p>
            <a:pPr marL="0" indent="0" algn="r" rtl="1">
              <a:buNone/>
            </a:pPr>
            <a:r>
              <a:rPr lang="ar-JO" dirty="0"/>
              <a:t>فيما يلي الوسائل المتوفرة للمدقق لاختيار بنود للاختبار:</a:t>
            </a:r>
            <a:endParaRPr lang="en-US" dirty="0"/>
          </a:p>
          <a:p>
            <a:pPr lvl="0" algn="r" rtl="1">
              <a:buFont typeface="Wingdings" panose="05000000000000000000" pitchFamily="2" charset="2"/>
              <a:buChar char="Ø"/>
            </a:pPr>
            <a:r>
              <a:rPr lang="ar-JO" dirty="0"/>
              <a:t>اختيار كافة البنود (100%)؛</a:t>
            </a:r>
            <a:endParaRPr lang="en-US" dirty="0"/>
          </a:p>
          <a:p>
            <a:pPr lvl="0" algn="r" rtl="1">
              <a:buFont typeface="Wingdings" panose="05000000000000000000" pitchFamily="2" charset="2"/>
              <a:buChar char="Ø"/>
            </a:pPr>
            <a:r>
              <a:rPr lang="ar-JO" dirty="0"/>
              <a:t>اختيار بنود محددة؛ و</a:t>
            </a:r>
            <a:endParaRPr lang="en-US" dirty="0"/>
          </a:p>
          <a:p>
            <a:pPr lvl="0" algn="r" rtl="1">
              <a:buFont typeface="Wingdings" panose="05000000000000000000" pitchFamily="2" charset="2"/>
              <a:buChar char="Ø"/>
            </a:pPr>
            <a:r>
              <a:rPr lang="ar-JO" dirty="0"/>
              <a:t>اختيار عينات التدقيق.</a:t>
            </a:r>
          </a:p>
          <a:p>
            <a:pPr marL="0" indent="0" algn="r" rtl="1">
              <a:buNone/>
            </a:pPr>
            <a:r>
              <a:rPr lang="ar-JO" dirty="0"/>
              <a:t>ان تطبيق اي واحدة من مجموعات هذه الوسائل قد يكون مناسباً اعتماداً على الظروف المعينة</a:t>
            </a:r>
          </a:p>
          <a:p>
            <a:pPr marL="0" indent="0" algn="r" rtl="1">
              <a:buNone/>
            </a:pPr>
            <a:endParaRPr lang="ar-JO" dirty="0"/>
          </a:p>
        </p:txBody>
      </p:sp>
      <p:sp>
        <p:nvSpPr>
          <p:cNvPr id="6" name="TextBox 5"/>
          <p:cNvSpPr txBox="1"/>
          <p:nvPr/>
        </p:nvSpPr>
        <p:spPr>
          <a:xfrm>
            <a:off x="3204250" y="764326"/>
            <a:ext cx="5472608" cy="646331"/>
          </a:xfrm>
          <a:prstGeom prst="rect">
            <a:avLst/>
          </a:prstGeom>
          <a:noFill/>
        </p:spPr>
        <p:txBody>
          <a:bodyPr wrap="square" rtlCol="1">
            <a:spAutoFit/>
          </a:bodyPr>
          <a:lstStyle/>
          <a:p>
            <a:pPr algn="ctr" rtl="1"/>
            <a:r>
              <a:rPr lang="ar-JO" sz="3600" dirty="0">
                <a:latin typeface="Sakkal Majalla" panose="02000000000000000000" pitchFamily="2" charset="-78"/>
              </a:rPr>
              <a:t>البنود المختارة للفحص</a:t>
            </a:r>
          </a:p>
        </p:txBody>
      </p:sp>
      <p:pic>
        <p:nvPicPr>
          <p:cNvPr id="8" name="Picture 7"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74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normAutofit/>
          </a:bodyPr>
          <a:lstStyle/>
          <a:p>
            <a:pPr lvl="0" algn="ctr" rtl="1"/>
            <a:r>
              <a:rPr lang="ar-JO" sz="3200" b="1" dirty="0"/>
              <a:t>وسائل الحصول على ادلة اثبات</a:t>
            </a:r>
          </a:p>
        </p:txBody>
      </p:sp>
      <p:sp>
        <p:nvSpPr>
          <p:cNvPr id="3" name="Content Placeholder 2"/>
          <p:cNvSpPr>
            <a:spLocks noGrp="1"/>
          </p:cNvSpPr>
          <p:nvPr>
            <p:ph idx="1"/>
          </p:nvPr>
        </p:nvSpPr>
        <p:spPr>
          <a:xfrm>
            <a:off x="838200" y="1825625"/>
            <a:ext cx="10120313" cy="4351338"/>
          </a:xfrm>
        </p:spPr>
        <p:txBody>
          <a:bodyPr>
            <a:normAutofit/>
          </a:bodyPr>
          <a:lstStyle/>
          <a:p>
            <a:pPr lvl="0" algn="r" rtl="1"/>
            <a:r>
              <a:rPr lang="ar-JO" dirty="0"/>
              <a:t>الفحص المستندي </a:t>
            </a:r>
            <a:endParaRPr lang="en-US" dirty="0"/>
          </a:p>
          <a:p>
            <a:pPr lvl="0" algn="r" rtl="1"/>
            <a:r>
              <a:rPr lang="ar-JO" dirty="0"/>
              <a:t>الملاحظة </a:t>
            </a:r>
          </a:p>
          <a:p>
            <a:pPr lvl="0" algn="r" rtl="1"/>
            <a:r>
              <a:rPr lang="ar-JO" dirty="0"/>
              <a:t>الجرد الفعلي</a:t>
            </a:r>
          </a:p>
          <a:p>
            <a:pPr algn="r" rtl="1"/>
            <a:r>
              <a:rPr lang="ar-JO" dirty="0"/>
              <a:t>الاستفسار</a:t>
            </a:r>
            <a:endParaRPr lang="en-US" dirty="0"/>
          </a:p>
          <a:p>
            <a:pPr lvl="0" algn="r" rtl="1"/>
            <a:r>
              <a:rPr lang="ar-JO" dirty="0"/>
              <a:t>المصادقات  الخارجية</a:t>
            </a:r>
            <a:endParaRPr lang="en-US" dirty="0"/>
          </a:p>
          <a:p>
            <a:pPr lvl="0" algn="r" rtl="1"/>
            <a:r>
              <a:rPr lang="ar-JO" dirty="0"/>
              <a:t>اعادة الاحتساب </a:t>
            </a:r>
            <a:endParaRPr lang="en-US" dirty="0"/>
          </a:p>
          <a:p>
            <a:pPr lvl="0" algn="r" rtl="1"/>
            <a:r>
              <a:rPr lang="ar-JO" dirty="0"/>
              <a:t>الاجراءات التحليلية</a:t>
            </a:r>
            <a:endParaRPr lang="en-US" dirty="0"/>
          </a:p>
          <a:p>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183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0875"/>
            <a:ext cx="10515600" cy="1325563"/>
          </a:xfrm>
        </p:spPr>
        <p:txBody>
          <a:bodyPr/>
          <a:lstStyle/>
          <a:p>
            <a:pPr algn="ctr" rtl="1"/>
            <a:r>
              <a:rPr lang="ar-JO" sz="3200" b="1" dirty="0"/>
              <a:t>أوراق</a:t>
            </a:r>
            <a:r>
              <a:rPr lang="ar-JO" b="1" dirty="0"/>
              <a:t> </a:t>
            </a:r>
            <a:r>
              <a:rPr lang="ar-JO" sz="3200" b="1" dirty="0"/>
              <a:t>العمل</a:t>
            </a:r>
          </a:p>
        </p:txBody>
      </p:sp>
      <p:sp>
        <p:nvSpPr>
          <p:cNvPr id="3" name="Content Placeholder 2"/>
          <p:cNvSpPr>
            <a:spLocks noGrp="1"/>
          </p:cNvSpPr>
          <p:nvPr>
            <p:ph idx="1"/>
          </p:nvPr>
        </p:nvSpPr>
        <p:spPr>
          <a:xfrm>
            <a:off x="838200" y="1818962"/>
            <a:ext cx="10340340" cy="4277072"/>
          </a:xfrm>
        </p:spPr>
        <p:txBody>
          <a:bodyPr>
            <a:normAutofit/>
          </a:bodyPr>
          <a:lstStyle/>
          <a:p>
            <a:pPr lvl="0" algn="just" rtl="1"/>
            <a:r>
              <a:rPr lang="ar-JO" dirty="0"/>
              <a:t>هي المستندات والادلة الناتجة عن عملية توثيق مهمة التدقيق </a:t>
            </a:r>
          </a:p>
          <a:p>
            <a:pPr lvl="0" algn="just" rtl="1"/>
            <a:r>
              <a:rPr lang="ar-JO" dirty="0"/>
              <a:t>التوثيق هي عملية الحصول ادلة التدقيق بحيث تحفظ بملف يسمى ملف اوراق العمل يقوم باعداده المدقق من بداية عملية قبول مهمة التدقيق ولغاية اصدار التقرير النهائي </a:t>
            </a:r>
            <a:endParaRPr lang="en-US" dirty="0"/>
          </a:p>
          <a:p>
            <a:pPr lvl="0" algn="just" rtl="1"/>
            <a:r>
              <a:rPr lang="ar-JO" dirty="0"/>
              <a:t>وتشمل التخطيط للعملية وطبيعة وتوقيت ومدى اجراءات التدقيق التي تم اتخاذها ونتائج هذه الاجراءات والاستنتاجات المستقاة من ادلة الاثبات سواء المعدة من قبل المدقق أو التي يتم الحصول عليها والاحتفاظ بها لعلاقتها بعملية التدقيق </a:t>
            </a:r>
          </a:p>
          <a:p>
            <a:pPr lvl="0" algn="just" rtl="1"/>
            <a:r>
              <a:rPr lang="ar-JO" dirty="0"/>
              <a:t>وقد تكون اوراق العمل على شكل معلومات مخزنة على الورق أو على شريط مصور أو وسيلة الكترونية أو وسائل أخرى . </a:t>
            </a:r>
            <a:endParaRPr lang="en-US" dirty="0"/>
          </a:p>
          <a:p>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396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47875"/>
            <a:ext cx="10515600" cy="1325563"/>
          </a:xfrm>
        </p:spPr>
        <p:txBody>
          <a:bodyPr/>
          <a:lstStyle/>
          <a:p>
            <a:pPr algn="ctr" rtl="1"/>
            <a:r>
              <a:rPr lang="ar-JO" sz="3200" b="1" dirty="0"/>
              <a:t>الغاية من أوراق العمل</a:t>
            </a:r>
          </a:p>
        </p:txBody>
      </p:sp>
      <p:sp>
        <p:nvSpPr>
          <p:cNvPr id="3" name="Content Placeholder 2"/>
          <p:cNvSpPr>
            <a:spLocks noGrp="1"/>
          </p:cNvSpPr>
          <p:nvPr>
            <p:ph idx="1"/>
          </p:nvPr>
        </p:nvSpPr>
        <p:spPr>
          <a:xfrm>
            <a:off x="838200" y="2000251"/>
            <a:ext cx="10515600" cy="4277072"/>
          </a:xfrm>
        </p:spPr>
        <p:txBody>
          <a:bodyPr>
            <a:normAutofit/>
          </a:bodyPr>
          <a:lstStyle/>
          <a:p>
            <a:pPr algn="r" rtl="1">
              <a:buNone/>
            </a:pPr>
            <a:r>
              <a:rPr lang="ar-SA" b="1" dirty="0">
                <a:latin typeface="MS Outlook" pitchFamily="2" charset="2"/>
              </a:rPr>
              <a:t>على ا</a:t>
            </a:r>
            <a:r>
              <a:rPr lang="ar-JO" b="1" dirty="0">
                <a:latin typeface="MS Outlook" pitchFamily="2" charset="2"/>
              </a:rPr>
              <a:t>لمدقق</a:t>
            </a:r>
            <a:r>
              <a:rPr lang="ar-SA" b="1" dirty="0">
                <a:latin typeface="MS Outlook" pitchFamily="2" charset="2"/>
              </a:rPr>
              <a:t> توثيق الأمور </a:t>
            </a:r>
            <a:r>
              <a:rPr lang="ar-JO" b="1" dirty="0">
                <a:latin typeface="MS Outlook" pitchFamily="2" charset="2"/>
              </a:rPr>
              <a:t>الهامة</a:t>
            </a:r>
            <a:r>
              <a:rPr lang="ar-SA" b="1" dirty="0">
                <a:latin typeface="MS Outlook" pitchFamily="2" charset="2"/>
              </a:rPr>
              <a:t> وفقا</a:t>
            </a:r>
            <a:r>
              <a:rPr lang="ar-JO" b="1" dirty="0">
                <a:latin typeface="MS Outlook" pitchFamily="2" charset="2"/>
              </a:rPr>
              <a:t> لمتطلبات </a:t>
            </a:r>
            <a:r>
              <a:rPr lang="ar-SA" b="1" dirty="0">
                <a:latin typeface="MS Outlook" pitchFamily="2" charset="2"/>
              </a:rPr>
              <a:t>معايير </a:t>
            </a:r>
            <a:r>
              <a:rPr lang="ar-JO" b="1" dirty="0">
                <a:latin typeface="MS Outlook" pitchFamily="2" charset="2"/>
              </a:rPr>
              <a:t>التدقيق </a:t>
            </a:r>
            <a:r>
              <a:rPr lang="ar-SA" b="1" dirty="0">
                <a:latin typeface="MS Outlook" pitchFamily="2" charset="2"/>
              </a:rPr>
              <a:t>الدولية</a:t>
            </a:r>
            <a:r>
              <a:rPr lang="ar-JO" b="1" dirty="0">
                <a:latin typeface="MS Outlook" pitchFamily="2" charset="2"/>
              </a:rPr>
              <a:t> (230) والغاية منها :</a:t>
            </a:r>
            <a:endParaRPr lang="en-US" dirty="0"/>
          </a:p>
          <a:p>
            <a:pPr lvl="1" algn="r" rtl="1"/>
            <a:r>
              <a:rPr lang="ar-JO" dirty="0"/>
              <a:t>تساعد في تخطيط وتنفيذ عملية التدقيق . </a:t>
            </a:r>
            <a:endParaRPr lang="en-US" dirty="0"/>
          </a:p>
          <a:p>
            <a:pPr lvl="1" algn="r" rtl="1"/>
            <a:r>
              <a:rPr lang="ar-JO" dirty="0"/>
              <a:t>الاشراف والمتابعة على اعمال التدقيق والمساءلة. </a:t>
            </a:r>
            <a:endParaRPr lang="en-US" dirty="0"/>
          </a:p>
          <a:p>
            <a:pPr lvl="1" algn="r" rtl="1"/>
            <a:r>
              <a:rPr lang="ar-JO" dirty="0"/>
              <a:t>تثبيت ادلة الاثبات الناتجة عن تنفيذ عملية التدقيق </a:t>
            </a:r>
            <a:r>
              <a:rPr lang="ar-JO" b="1" dirty="0"/>
              <a:t>لدعم رأي المدقق</a:t>
            </a:r>
          </a:p>
          <a:p>
            <a:pPr lvl="1" algn="r" rtl="1"/>
            <a:r>
              <a:rPr lang="ar-JO" dirty="0"/>
              <a:t> اجراء مراجعات رقابة الجودة </a:t>
            </a:r>
            <a:endParaRPr lang="en-US" dirty="0"/>
          </a:p>
          <a:p>
            <a:pPr lvl="1" algn="r" rtl="1"/>
            <a:r>
              <a:rPr lang="ar-JO" dirty="0"/>
              <a:t>حماية المدقق من المساءلة (رقابة الجودة وفحوصات خارجية وقانونية)</a:t>
            </a:r>
            <a:endParaRPr lang="en-US" dirty="0"/>
          </a:p>
          <a:p>
            <a:pPr marL="0" indent="0" algn="r" rtl="1">
              <a:buNone/>
            </a:pPr>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730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00593"/>
            <a:ext cx="10515600" cy="1325563"/>
          </a:xfrm>
        </p:spPr>
        <p:txBody>
          <a:bodyPr/>
          <a:lstStyle/>
          <a:p>
            <a:pPr algn="ctr" rtl="1"/>
            <a:r>
              <a:rPr lang="ar-JO" sz="3200" b="1" dirty="0"/>
              <a:t>تصنيف ملفات أوراق العمل</a:t>
            </a:r>
          </a:p>
        </p:txBody>
      </p:sp>
      <p:sp>
        <p:nvSpPr>
          <p:cNvPr id="3" name="Content Placeholder 2"/>
          <p:cNvSpPr>
            <a:spLocks noGrp="1"/>
          </p:cNvSpPr>
          <p:nvPr>
            <p:ph idx="1"/>
          </p:nvPr>
        </p:nvSpPr>
        <p:spPr>
          <a:xfrm>
            <a:off x="838200" y="2226156"/>
            <a:ext cx="10031730" cy="4351338"/>
          </a:xfrm>
        </p:spPr>
        <p:txBody>
          <a:bodyPr/>
          <a:lstStyle/>
          <a:p>
            <a:pPr marL="514350" indent="-514350" algn="r" rtl="1">
              <a:buFont typeface="+mj-lt"/>
              <a:buAutoNum type="arabicParenR"/>
            </a:pPr>
            <a:r>
              <a:rPr lang="ar-JO" dirty="0"/>
              <a:t>ملفات تدقيق ( دائمة )</a:t>
            </a:r>
          </a:p>
          <a:p>
            <a:pPr marL="514350" indent="-514350" algn="r" rtl="1">
              <a:buFont typeface="+mj-lt"/>
              <a:buAutoNum type="arabicParenR"/>
            </a:pPr>
            <a:r>
              <a:rPr lang="ar-JO" dirty="0"/>
              <a:t>ملفات التدقيق الجارية</a:t>
            </a:r>
          </a:p>
          <a:p>
            <a:pPr marL="514350" indent="-514350" algn="r" rtl="1">
              <a:buFont typeface="+mj-lt"/>
              <a:buAutoNum type="arabicParenR"/>
            </a:pPr>
            <a:r>
              <a:rPr lang="ar-JO" dirty="0"/>
              <a:t>ملف المراسلات مع العميل</a:t>
            </a:r>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20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93725"/>
            <a:ext cx="10515600" cy="1325563"/>
          </a:xfrm>
        </p:spPr>
        <p:txBody>
          <a:bodyPr/>
          <a:lstStyle/>
          <a:p>
            <a:pPr algn="ctr" rtl="1"/>
            <a:r>
              <a:rPr lang="ar-JO" sz="3200" b="1" dirty="0"/>
              <a:t>تصميم اوراق العمل </a:t>
            </a:r>
          </a:p>
        </p:txBody>
      </p:sp>
      <p:sp>
        <p:nvSpPr>
          <p:cNvPr id="3" name="Content Placeholder 2"/>
          <p:cNvSpPr>
            <a:spLocks noGrp="1"/>
          </p:cNvSpPr>
          <p:nvPr>
            <p:ph idx="1"/>
          </p:nvPr>
        </p:nvSpPr>
        <p:spPr>
          <a:xfrm>
            <a:off x="838200" y="1755149"/>
            <a:ext cx="10515600" cy="4536504"/>
          </a:xfrm>
        </p:spPr>
        <p:txBody>
          <a:bodyPr>
            <a:normAutofit/>
          </a:bodyPr>
          <a:lstStyle/>
          <a:p>
            <a:pPr lvl="0" algn="r" rtl="1">
              <a:lnSpc>
                <a:spcPct val="100000"/>
              </a:lnSpc>
            </a:pPr>
            <a:r>
              <a:rPr lang="ar-JO" dirty="0"/>
              <a:t>يتم تصميم وتنظيم اوراق العمل لمواجهة الظروف ومتطلبات المدقق لكل عملية تدقيق .</a:t>
            </a:r>
          </a:p>
          <a:p>
            <a:pPr lvl="0" algn="r" rtl="1">
              <a:lnSpc>
                <a:spcPct val="100000"/>
              </a:lnSpc>
            </a:pPr>
            <a:r>
              <a:rPr lang="ar-JO" dirty="0"/>
              <a:t> ان استعمال أوراق العمل الموحدة ( مثل القوائم التفقدية ونماذج الرسائل والتنظيم الموحد لأوراق العمل ) يساعد على </a:t>
            </a:r>
            <a:r>
              <a:rPr lang="ar-JO" b="1" dirty="0"/>
              <a:t>تحسين كفاءة اعدادها ومتابعتها </a:t>
            </a:r>
            <a:r>
              <a:rPr lang="ar-JO" dirty="0"/>
              <a:t>، كما أن أوراق </a:t>
            </a:r>
            <a:r>
              <a:rPr lang="ar-JO" b="1" dirty="0"/>
              <a:t>العمل تسهل عملية اناطة الاعمال وتوفر وسائل للرقابة على جودتها</a:t>
            </a:r>
            <a:r>
              <a:rPr lang="ar-JO" dirty="0"/>
              <a:t> . </a:t>
            </a:r>
            <a:endParaRPr lang="en-US" dirty="0"/>
          </a:p>
          <a:p>
            <a:pPr algn="r" rtl="1">
              <a:lnSpc>
                <a:spcPct val="100000"/>
              </a:lnSpc>
            </a:pPr>
            <a:r>
              <a:rPr lang="ar-JO" dirty="0"/>
              <a:t>محتويات </a:t>
            </a:r>
            <a:r>
              <a:rPr lang="ar-JO" dirty="0">
                <a:hlinkClick r:id="rId2" action="ppaction://hlinkfile"/>
              </a:rPr>
              <a:t>ورقة العمل</a:t>
            </a:r>
            <a:r>
              <a:rPr lang="ar-JO" dirty="0"/>
              <a:t>:-  عنوان الورقة ،التاريخ ،اسم منجز الورقة ،السنة المالية ،اسم الشركة ، ترقيم الورقة ،محتوى الورقة،الاشارات و الرموز،ملاحظات . </a:t>
            </a:r>
          </a:p>
          <a:p>
            <a:pPr algn="r" rtl="1">
              <a:lnSpc>
                <a:spcPct val="100000"/>
              </a:lnSpc>
            </a:pPr>
            <a:r>
              <a:rPr lang="ar-JO" dirty="0">
                <a:effectLst>
                  <a:outerShdw blurRad="38100" dist="38100" dir="2700000" algn="tl">
                    <a:srgbClr val="FFFFFF"/>
                  </a:outerShdw>
                </a:effectLst>
              </a:rPr>
              <a:t>قد يكون لكل</a:t>
            </a:r>
            <a:r>
              <a:rPr lang="ar-SA" dirty="0">
                <a:effectLst>
                  <a:outerShdw blurRad="38100" dist="38100" dir="2700000" algn="tl">
                    <a:srgbClr val="FFFFFF"/>
                  </a:outerShdw>
                </a:effectLst>
              </a:rPr>
              <a:t> شركة تدقيق </a:t>
            </a:r>
            <a:r>
              <a:rPr lang="ar-JO" dirty="0">
                <a:effectLst>
                  <a:outerShdw blurRad="38100" dist="38100" dir="2700000" algn="tl">
                    <a:srgbClr val="FFFFFF"/>
                  </a:outerShdw>
                </a:effectLst>
              </a:rPr>
              <a:t>نماذج</a:t>
            </a:r>
            <a:r>
              <a:rPr lang="ar-SA" dirty="0">
                <a:effectLst>
                  <a:outerShdw blurRad="38100" dist="38100" dir="2700000" algn="tl">
                    <a:srgbClr val="FFFFFF"/>
                  </a:outerShdw>
                </a:effectLst>
              </a:rPr>
              <a:t> </a:t>
            </a:r>
            <a:r>
              <a:rPr lang="ar-JO" dirty="0">
                <a:effectLst>
                  <a:outerShdw blurRad="38100" dist="38100" dir="2700000" algn="tl">
                    <a:srgbClr val="FFFFFF"/>
                  </a:outerShdw>
                </a:effectLst>
              </a:rPr>
              <a:t>خاصة</a:t>
            </a:r>
            <a:r>
              <a:rPr lang="ar-SA" dirty="0">
                <a:effectLst>
                  <a:outerShdw blurRad="38100" dist="38100" dir="2700000" algn="tl">
                    <a:srgbClr val="FFFFFF"/>
                  </a:outerShdw>
                </a:effectLst>
              </a:rPr>
              <a:t> من</a:t>
            </a:r>
            <a:r>
              <a:rPr lang="ar-JO" dirty="0">
                <a:effectLst>
                  <a:outerShdw blurRad="38100" dist="38100" dir="2700000" algn="tl">
                    <a:srgbClr val="FFFFFF"/>
                  </a:outerShdw>
                </a:effectLst>
              </a:rPr>
              <a:t> </a:t>
            </a:r>
            <a:r>
              <a:rPr lang="ar-SA" dirty="0">
                <a:effectLst>
                  <a:outerShdw blurRad="38100" dist="38100" dir="2700000" algn="tl">
                    <a:srgbClr val="FFFFFF"/>
                  </a:outerShdw>
                </a:effectLst>
              </a:rPr>
              <a:t>أوراق العمل </a:t>
            </a:r>
            <a:r>
              <a:rPr lang="ar-JO" dirty="0">
                <a:effectLst>
                  <a:outerShdw blurRad="38100" dist="38100" dir="2700000" algn="tl">
                    <a:srgbClr val="FFFFFF"/>
                  </a:outerShdw>
                </a:effectLst>
              </a:rPr>
              <a:t>بسبب حجم ومدى تعقيد و</a:t>
            </a:r>
            <a:r>
              <a:rPr lang="ar-SA" dirty="0">
                <a:effectLst>
                  <a:outerShdw blurRad="38100" dist="38100" dir="2700000" algn="tl">
                    <a:srgbClr val="FFFFFF"/>
                  </a:outerShdw>
                </a:effectLst>
              </a:rPr>
              <a:t>طريقة عمل شركة</a:t>
            </a:r>
            <a:r>
              <a:rPr lang="ar-JO" dirty="0">
                <a:effectLst>
                  <a:outerShdw blurRad="38100" dist="38100" dir="2700000" algn="tl">
                    <a:srgbClr val="FFFFFF"/>
                  </a:outerShdw>
                </a:effectLst>
              </a:rPr>
              <a:t> </a:t>
            </a:r>
            <a:r>
              <a:rPr lang="ar-SA" dirty="0">
                <a:effectLst>
                  <a:outerShdw blurRad="38100" dist="38100" dir="2700000" algn="tl">
                    <a:srgbClr val="FFFFFF"/>
                  </a:outerShdw>
                </a:effectLst>
              </a:rPr>
              <a:t>التدقيق ومتطلبات عملية التدقيق من نواحي</a:t>
            </a:r>
            <a:r>
              <a:rPr lang="ar-JO" dirty="0">
                <a:effectLst>
                  <a:outerShdw blurRad="38100" dist="38100" dir="2700000" algn="tl">
                    <a:srgbClr val="FFFFFF"/>
                  </a:outerShdw>
                </a:effectLst>
              </a:rPr>
              <a:t> </a:t>
            </a:r>
            <a:r>
              <a:rPr lang="ar-SA" dirty="0">
                <a:effectLst>
                  <a:outerShdw blurRad="38100" dist="38100" dir="2700000" algn="tl">
                    <a:srgbClr val="FFFFFF"/>
                  </a:outerShdw>
                </a:effectLst>
              </a:rPr>
              <a:t>الإشراف والمراجعة</a:t>
            </a:r>
            <a:endParaRPr lang="ar-JO" dirty="0">
              <a:effectLst>
                <a:outerShdw blurRad="38100" dist="38100" dir="2700000" algn="tl">
                  <a:srgbClr val="FFFFFF"/>
                </a:outerShdw>
              </a:effectLst>
            </a:endParaRPr>
          </a:p>
          <a:p>
            <a:pPr algn="r" rtl="1"/>
            <a:endParaRPr lang="ar-JO" dirty="0"/>
          </a:p>
        </p:txBody>
      </p:sp>
      <p:pic>
        <p:nvPicPr>
          <p:cNvPr id="5" name="Picture 4" descr="JACPA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54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1603"/>
            <a:ext cx="10515600" cy="570548"/>
          </a:xfrm>
        </p:spPr>
        <p:txBody>
          <a:bodyPr>
            <a:normAutofit fontScale="90000"/>
          </a:bodyPr>
          <a:lstStyle/>
          <a:p>
            <a:pPr algn="ctr" rtl="1"/>
            <a:r>
              <a:rPr lang="ar-JO" dirty="0"/>
              <a:t>محتوى الدورة</a:t>
            </a:r>
            <a:endParaRPr lang="en-US" dirty="0"/>
          </a:p>
        </p:txBody>
      </p:sp>
      <p:sp>
        <p:nvSpPr>
          <p:cNvPr id="3" name="Content Placeholder 2"/>
          <p:cNvSpPr>
            <a:spLocks noGrp="1"/>
          </p:cNvSpPr>
          <p:nvPr>
            <p:ph idx="1"/>
          </p:nvPr>
        </p:nvSpPr>
        <p:spPr>
          <a:xfrm>
            <a:off x="838200" y="2482215"/>
            <a:ext cx="9688830" cy="3694748"/>
          </a:xfrm>
        </p:spPr>
        <p:txBody>
          <a:bodyPr/>
          <a:lstStyle/>
          <a:p>
            <a:pPr algn="r" rtl="1"/>
            <a:r>
              <a:rPr lang="ar-JO" dirty="0"/>
              <a:t>نبذة عن تدقيق الحسابات</a:t>
            </a:r>
          </a:p>
          <a:p>
            <a:pPr algn="r" rtl="1"/>
            <a:r>
              <a:rPr lang="ar-JO" dirty="0"/>
              <a:t>ادلة الاثبات</a:t>
            </a:r>
          </a:p>
          <a:p>
            <a:pPr algn="r" rtl="1"/>
            <a:r>
              <a:rPr lang="ar-JO" dirty="0"/>
              <a:t>التعريف بالتوثيق (اوراق العمل)</a:t>
            </a:r>
          </a:p>
          <a:p>
            <a:pPr algn="r" rtl="1"/>
            <a:r>
              <a:rPr lang="ar-JO" dirty="0"/>
              <a:t>حالة عملية</a:t>
            </a:r>
            <a:endParaRPr lang="en-US" dirty="0"/>
          </a:p>
        </p:txBody>
      </p:sp>
      <p:pic>
        <p:nvPicPr>
          <p:cNvPr id="4" name="Picture 4"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3981" y="328613"/>
            <a:ext cx="2733675"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312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sz="3200" b="1" dirty="0"/>
              <a:t> </a:t>
            </a:r>
            <a:r>
              <a:rPr lang="ar-JO" sz="3200" b="1" dirty="0"/>
              <a:t>ال</a:t>
            </a:r>
            <a:r>
              <a:rPr lang="ar-SA" sz="3200" b="1" dirty="0"/>
              <a:t>رموز</a:t>
            </a:r>
            <a:r>
              <a:rPr lang="ar-JO" sz="3200" b="1" dirty="0"/>
              <a:t> و التربيط</a:t>
            </a:r>
            <a:r>
              <a:rPr lang="ar-SA" sz="3200" b="1" dirty="0"/>
              <a:t> </a:t>
            </a:r>
            <a:endParaRPr lang="ar-JO" sz="3200" b="1" dirty="0"/>
          </a:p>
        </p:txBody>
      </p:sp>
      <p:sp>
        <p:nvSpPr>
          <p:cNvPr id="3" name="Content Placeholder 2"/>
          <p:cNvSpPr>
            <a:spLocks noGrp="1"/>
          </p:cNvSpPr>
          <p:nvPr>
            <p:ph idx="1"/>
          </p:nvPr>
        </p:nvSpPr>
        <p:spPr>
          <a:xfrm>
            <a:off x="838200" y="1600201"/>
            <a:ext cx="10515600" cy="4349080"/>
          </a:xfrm>
        </p:spPr>
        <p:txBody>
          <a:bodyPr>
            <a:normAutofit/>
          </a:bodyPr>
          <a:lstStyle/>
          <a:p>
            <a:pPr algn="r" rtl="1"/>
            <a:r>
              <a:rPr lang="ar-SA" dirty="0">
                <a:latin typeface="Times New Roman" pitchFamily="18" charset="0"/>
              </a:rPr>
              <a:t> </a:t>
            </a:r>
            <a:r>
              <a:rPr lang="ar-JO" dirty="0">
                <a:latin typeface="Times New Roman" pitchFamily="18" charset="0"/>
              </a:rPr>
              <a:t>ال</a:t>
            </a:r>
            <a:r>
              <a:rPr lang="ar-SA" dirty="0">
                <a:latin typeface="Times New Roman" pitchFamily="18" charset="0"/>
              </a:rPr>
              <a:t>رموز هي عبارة عن</a:t>
            </a:r>
            <a:r>
              <a:rPr lang="ar-JO" dirty="0">
                <a:latin typeface="Times New Roman" pitchFamily="18" charset="0"/>
              </a:rPr>
              <a:t> رموز</a:t>
            </a:r>
            <a:r>
              <a:rPr lang="ar-SA" dirty="0">
                <a:latin typeface="Times New Roman" pitchFamily="18" charset="0"/>
              </a:rPr>
              <a:t> تستخدم للدلالة على طبيعة ومدى العمل المنفذ، وتكتب باليد</a:t>
            </a:r>
            <a:r>
              <a:rPr lang="ar-JO" dirty="0">
                <a:latin typeface="Times New Roman" pitchFamily="18" charset="0"/>
              </a:rPr>
              <a:t> او الكترونيا</a:t>
            </a:r>
            <a:endParaRPr lang="ar-JO" dirty="0"/>
          </a:p>
          <a:p>
            <a:pPr algn="r" rtl="1"/>
            <a:r>
              <a:rPr lang="ar-JO" dirty="0"/>
              <a:t>ويجب على المدقق ان يعد قائمة بالعلامات و الرموز التي يستخدمها في عملية التدقيق .</a:t>
            </a:r>
          </a:p>
          <a:p>
            <a:pPr algn="r" rtl="1"/>
            <a:r>
              <a:rPr lang="ar-JO" b="1" dirty="0">
                <a:solidFill>
                  <a:srgbClr val="000066"/>
                </a:solidFill>
                <a:latin typeface="Times New Roman" pitchFamily="18" charset="0"/>
              </a:rPr>
              <a:t>يجب توضيح معنى كل علامة في أسفل ورقة العمل على سبيل المثال </a:t>
            </a:r>
            <a:r>
              <a:rPr lang="ar-SA" b="1" dirty="0">
                <a:solidFill>
                  <a:srgbClr val="000066"/>
                </a:solidFill>
                <a:latin typeface="Times New Roman" pitchFamily="18" charset="0"/>
              </a:rPr>
              <a:t>عندما يستخدم المدقق علامة </a:t>
            </a:r>
            <a:r>
              <a:rPr lang="ar-SA" sz="4000" b="1" dirty="0">
                <a:solidFill>
                  <a:srgbClr val="000066"/>
                </a:solidFill>
                <a:latin typeface="Times New Roman" pitchFamily="18" charset="0"/>
              </a:rPr>
              <a:t>(</a:t>
            </a:r>
            <a:r>
              <a:rPr lang="en-US" sz="4000" b="1" dirty="0">
                <a:solidFill>
                  <a:srgbClr val="000066"/>
                </a:solidFill>
                <a:latin typeface="Arial"/>
                <a:cs typeface="Arial"/>
              </a:rPr>
              <a:t>√</a:t>
            </a:r>
            <a:r>
              <a:rPr lang="ar-SA" sz="4000" b="1" dirty="0">
                <a:solidFill>
                  <a:srgbClr val="000066"/>
                </a:solidFill>
                <a:latin typeface="Times New Roman" pitchFamily="18" charset="0"/>
              </a:rPr>
              <a:t>)</a:t>
            </a:r>
            <a:r>
              <a:rPr lang="ar-SA" b="1" dirty="0">
                <a:solidFill>
                  <a:srgbClr val="000066"/>
                </a:solidFill>
                <a:latin typeface="Times New Roman" pitchFamily="18" charset="0"/>
              </a:rPr>
              <a:t> تعني أنه قام بفحص الوثائق والمستندات المعززة – فإنه عليه أن يشرح معنى هذه الإشارة في أسفل الصفحة</a:t>
            </a:r>
            <a:endParaRPr lang="ar-JO" b="1" dirty="0">
              <a:solidFill>
                <a:srgbClr val="000066"/>
              </a:solidFill>
              <a:latin typeface="Times New Roman" pitchFamily="18" charset="0"/>
            </a:endParaRPr>
          </a:p>
          <a:p>
            <a:pPr algn="r" rtl="1">
              <a:lnSpc>
                <a:spcPct val="130000"/>
              </a:lnSpc>
            </a:pPr>
            <a:r>
              <a:rPr lang="ar-JO" b="1" dirty="0">
                <a:latin typeface="Times New Roman" pitchFamily="18" charset="0"/>
              </a:rPr>
              <a:t>التربيط :</a:t>
            </a:r>
            <a:r>
              <a:rPr lang="ar-SA" b="1" dirty="0">
                <a:latin typeface="Times New Roman" pitchFamily="18" charset="0"/>
              </a:rPr>
              <a:t>يتم فهرسة وربط أوراق العمل مع بعضها البعض للمساعدةعلى ترتيب أوراق العمل وسهولة الوصول إلى الأرقام</a:t>
            </a:r>
            <a:endParaRPr lang="en-US" b="1" dirty="0">
              <a:latin typeface="Times New Roman" pitchFamily="18" charset="0"/>
            </a:endParaRPr>
          </a:p>
          <a:p>
            <a:endParaRPr lang="en-US" b="1" dirty="0">
              <a:solidFill>
                <a:srgbClr val="000066"/>
              </a:solidFill>
              <a:latin typeface="Times New Roman" pitchFamily="18" charset="0"/>
            </a:endParaRPr>
          </a:p>
          <a:p>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4615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8324"/>
            <a:ext cx="10515600" cy="1325563"/>
          </a:xfrm>
        </p:spPr>
        <p:txBody>
          <a:bodyPr/>
          <a:lstStyle/>
          <a:p>
            <a:pPr algn="ctr" rtl="1"/>
            <a:r>
              <a:rPr lang="ar-JO" sz="3200" b="1" dirty="0"/>
              <a:t>مخاطر التدقيق </a:t>
            </a:r>
            <a:r>
              <a:rPr lang="en-US" sz="3200" b="1" dirty="0"/>
              <a:t>Audit Risks</a:t>
            </a:r>
          </a:p>
        </p:txBody>
      </p:sp>
      <p:graphicFrame>
        <p:nvGraphicFramePr>
          <p:cNvPr id="4" name="Content Placeholder 3"/>
          <p:cNvGraphicFramePr>
            <a:graphicFrameLocks noGrp="1"/>
          </p:cNvGraphicFramePr>
          <p:nvPr>
            <p:ph idx="1"/>
          </p:nvPr>
        </p:nvGraphicFramePr>
        <p:xfrm>
          <a:off x="1981200" y="2249488"/>
          <a:ext cx="8229600" cy="4324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JACPA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
        <p:nvSpPr>
          <p:cNvPr id="3" name="Left Brace 2">
            <a:extLst>
              <a:ext uri="{FF2B5EF4-FFF2-40B4-BE49-F238E27FC236}">
                <a16:creationId xmlns:a16="http://schemas.microsoft.com/office/drawing/2014/main" id="{580E14AF-1B10-4AC9-B1DE-E4E58060F296}"/>
              </a:ext>
            </a:extLst>
          </p:cNvPr>
          <p:cNvSpPr/>
          <p:nvPr/>
        </p:nvSpPr>
        <p:spPr>
          <a:xfrm rot="5400000">
            <a:off x="3197286" y="1818597"/>
            <a:ext cx="814096" cy="2698812"/>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6D4F1E8D-13D8-4F41-A1B2-6E836D0F326A}"/>
              </a:ext>
            </a:extLst>
          </p:cNvPr>
          <p:cNvSpPr txBox="1"/>
          <p:nvPr/>
        </p:nvSpPr>
        <p:spPr>
          <a:xfrm>
            <a:off x="2805344" y="1998658"/>
            <a:ext cx="1695635" cy="646331"/>
          </a:xfrm>
          <a:prstGeom prst="rect">
            <a:avLst/>
          </a:prstGeom>
          <a:noFill/>
        </p:spPr>
        <p:txBody>
          <a:bodyPr wrap="square" rtlCol="0">
            <a:spAutoFit/>
          </a:bodyPr>
          <a:lstStyle/>
          <a:p>
            <a:pPr algn="ctr" rtl="1"/>
            <a:r>
              <a:rPr lang="ar-JO" dirty="0"/>
              <a:t>مخاطرة خطأ جوهري</a:t>
            </a:r>
            <a:endParaRPr lang="en-US" dirty="0"/>
          </a:p>
        </p:txBody>
      </p:sp>
    </p:spTree>
    <p:extLst>
      <p:ext uri="{BB962C8B-B14F-4D97-AF65-F5344CB8AC3E}">
        <p14:creationId xmlns:p14="http://schemas.microsoft.com/office/powerpoint/2010/main" val="199090843"/>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83AECEF0-AD11-4A0D-BED6-5BD4BF824BC8}"/>
                                            </p:graphicEl>
                                          </p:spTgt>
                                        </p:tgtEl>
                                        <p:attrNameLst>
                                          <p:attrName>style.visibility</p:attrName>
                                        </p:attrNameLst>
                                      </p:cBhvr>
                                      <p:to>
                                        <p:strVal val="visible"/>
                                      </p:to>
                                    </p:set>
                                    <p:anim calcmode="lin" valueType="num">
                                      <p:cBhvr additive="base">
                                        <p:cTn id="13" dur="500" fill="hold"/>
                                        <p:tgtEl>
                                          <p:spTgt spid="4">
                                            <p:graphicEl>
                                              <a:dgm id="{83AECEF0-AD11-4A0D-BED6-5BD4BF824BC8}"/>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83AECEF0-AD11-4A0D-BED6-5BD4BF824BC8}"/>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245C38AE-FF1E-47A1-9603-2195E02F5E26}"/>
                                            </p:graphicEl>
                                          </p:spTgt>
                                        </p:tgtEl>
                                        <p:attrNameLst>
                                          <p:attrName>style.visibility</p:attrName>
                                        </p:attrNameLst>
                                      </p:cBhvr>
                                      <p:to>
                                        <p:strVal val="visible"/>
                                      </p:to>
                                    </p:set>
                                    <p:anim calcmode="lin" valueType="num">
                                      <p:cBhvr additive="base">
                                        <p:cTn id="19" dur="500" fill="hold"/>
                                        <p:tgtEl>
                                          <p:spTgt spid="4">
                                            <p:graphicEl>
                                              <a:dgm id="{245C38AE-FF1E-47A1-9603-2195E02F5E26}"/>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245C38AE-FF1E-47A1-9603-2195E02F5E26}"/>
                                            </p:graphic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graphicEl>
                                              <a:dgm id="{994362D5-793A-4E5C-8539-88C70DFFC929}"/>
                                            </p:graphicEl>
                                          </p:spTgt>
                                        </p:tgtEl>
                                        <p:attrNameLst>
                                          <p:attrName>style.visibility</p:attrName>
                                        </p:attrNameLst>
                                      </p:cBhvr>
                                      <p:to>
                                        <p:strVal val="visible"/>
                                      </p:to>
                                    </p:set>
                                    <p:anim calcmode="lin" valueType="num">
                                      <p:cBhvr additive="base">
                                        <p:cTn id="23" dur="500" fill="hold"/>
                                        <p:tgtEl>
                                          <p:spTgt spid="4">
                                            <p:graphicEl>
                                              <a:dgm id="{994362D5-793A-4E5C-8539-88C70DFFC929}"/>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graphicEl>
                                              <a:dgm id="{994362D5-793A-4E5C-8539-88C70DFFC929}"/>
                                            </p:graphic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graphicEl>
                                              <a:dgm id="{CCE2098E-2E5E-45A6-B6AA-AF4BB90BF71D}"/>
                                            </p:graphicEl>
                                          </p:spTgt>
                                        </p:tgtEl>
                                        <p:attrNameLst>
                                          <p:attrName>style.visibility</p:attrName>
                                        </p:attrNameLst>
                                      </p:cBhvr>
                                      <p:to>
                                        <p:strVal val="visible"/>
                                      </p:to>
                                    </p:set>
                                    <p:anim calcmode="lin" valueType="num">
                                      <p:cBhvr additive="base">
                                        <p:cTn id="29" dur="500" fill="hold"/>
                                        <p:tgtEl>
                                          <p:spTgt spid="4">
                                            <p:graphicEl>
                                              <a:dgm id="{CCE2098E-2E5E-45A6-B6AA-AF4BB90BF71D}"/>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graphicEl>
                                              <a:dgm id="{CCE2098E-2E5E-45A6-B6AA-AF4BB90BF71D}"/>
                                            </p:graphic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graphicEl>
                                              <a:dgm id="{88C0B312-DD05-4397-9A60-D19F707D8021}"/>
                                            </p:graphicEl>
                                          </p:spTgt>
                                        </p:tgtEl>
                                        <p:attrNameLst>
                                          <p:attrName>style.visibility</p:attrName>
                                        </p:attrNameLst>
                                      </p:cBhvr>
                                      <p:to>
                                        <p:strVal val="visible"/>
                                      </p:to>
                                    </p:set>
                                    <p:anim calcmode="lin" valueType="num">
                                      <p:cBhvr additive="base">
                                        <p:cTn id="33" dur="500" fill="hold"/>
                                        <p:tgtEl>
                                          <p:spTgt spid="4">
                                            <p:graphicEl>
                                              <a:dgm id="{88C0B312-DD05-4397-9A60-D19F707D8021}"/>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graphicEl>
                                              <a:dgm id="{88C0B312-DD05-4397-9A60-D19F707D8021}"/>
                                            </p:graphic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
                                            <p:graphicEl>
                                              <a:dgm id="{FD1B2F4C-5A99-4E1F-AEAE-6E416D20B4CC}"/>
                                            </p:graphicEl>
                                          </p:spTgt>
                                        </p:tgtEl>
                                        <p:attrNameLst>
                                          <p:attrName>style.visibility</p:attrName>
                                        </p:attrNameLst>
                                      </p:cBhvr>
                                      <p:to>
                                        <p:strVal val="visible"/>
                                      </p:to>
                                    </p:set>
                                    <p:anim calcmode="lin" valueType="num">
                                      <p:cBhvr additive="base">
                                        <p:cTn id="39" dur="500" fill="hold"/>
                                        <p:tgtEl>
                                          <p:spTgt spid="4">
                                            <p:graphicEl>
                                              <a:dgm id="{FD1B2F4C-5A99-4E1F-AEAE-6E416D20B4CC}"/>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graphicEl>
                                              <a:dgm id="{FD1B2F4C-5A99-4E1F-AEAE-6E416D20B4CC}"/>
                                            </p:graphic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
                                            <p:graphicEl>
                                              <a:dgm id="{F4AA1A4B-0DAD-41EE-A75B-38E955C7E64F}"/>
                                            </p:graphicEl>
                                          </p:spTgt>
                                        </p:tgtEl>
                                        <p:attrNameLst>
                                          <p:attrName>style.visibility</p:attrName>
                                        </p:attrNameLst>
                                      </p:cBhvr>
                                      <p:to>
                                        <p:strVal val="visible"/>
                                      </p:to>
                                    </p:set>
                                    <p:anim calcmode="lin" valueType="num">
                                      <p:cBhvr additive="base">
                                        <p:cTn id="43" dur="500" fill="hold"/>
                                        <p:tgtEl>
                                          <p:spTgt spid="4">
                                            <p:graphicEl>
                                              <a:dgm id="{F4AA1A4B-0DAD-41EE-A75B-38E955C7E64F}"/>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graphicEl>
                                              <a:dgm id="{F4AA1A4B-0DAD-41EE-A75B-38E955C7E64F}"/>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Sub>
          <a:bldDgm bld="one"/>
        </p:bldSub>
      </p:bldGraphic>
      <p:bldP spid="3"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JO" sz="3200" b="1" dirty="0"/>
              <a:t>المخاطر الضمنية</a:t>
            </a:r>
            <a:r>
              <a:rPr lang="en-US" sz="3200" b="1" dirty="0"/>
              <a:t> Inherent Risk</a:t>
            </a:r>
            <a:r>
              <a:rPr lang="en-US" dirty="0"/>
              <a:t> </a:t>
            </a:r>
          </a:p>
        </p:txBody>
      </p:sp>
      <p:sp>
        <p:nvSpPr>
          <p:cNvPr id="3" name="Content Placeholder 2"/>
          <p:cNvSpPr>
            <a:spLocks noGrp="1"/>
          </p:cNvSpPr>
          <p:nvPr>
            <p:ph idx="1"/>
          </p:nvPr>
        </p:nvSpPr>
        <p:spPr/>
        <p:txBody>
          <a:bodyPr>
            <a:normAutofit/>
          </a:bodyPr>
          <a:lstStyle/>
          <a:p>
            <a:pPr algn="just" rtl="1"/>
            <a:r>
              <a:rPr lang="ar-JO" sz="2600" dirty="0"/>
              <a:t>تعرف بأنها ” قابلية تعرض رصيد الحساب أو نوع من المعاملات او افصاح للخطأ الذي يكون جوهريا اما منفردا او لدى جمعه مع أخطاء أخرى وذلك مع </a:t>
            </a:r>
            <a:r>
              <a:rPr lang="ar-JO" sz="2600" u="sng" dirty="0"/>
              <a:t>عدم وجود إجراءات للرقابة الداخلية</a:t>
            </a:r>
            <a:r>
              <a:rPr lang="ar-JO" sz="2600" dirty="0"/>
              <a:t> تتعلـق به“. </a:t>
            </a:r>
            <a:endParaRPr lang="en-US" sz="2600" dirty="0"/>
          </a:p>
          <a:p>
            <a:pPr algn="just" rtl="1"/>
            <a:r>
              <a:rPr lang="ar-JO" sz="2600" dirty="0"/>
              <a:t>أن المخاطر الضمنية تتعلق بطبيعة العنصر أو الحساب المعني او الافصاح.</a:t>
            </a:r>
          </a:p>
          <a:p>
            <a:pPr algn="just" rtl="1"/>
            <a:r>
              <a:rPr lang="ar-JO" sz="2600" dirty="0"/>
              <a:t>إن المخاطر الضمنية هي قياس لتقدير المدقق لاحتمالية أن الأخطاء (التحريفات) الزائدة عن المقدار المقبول توجد في دورة أو جزء من المعاملات </a:t>
            </a:r>
            <a:r>
              <a:rPr lang="ar-JO" sz="2600" u="sng" dirty="0"/>
              <a:t>قبل أخذ فعالية الرقابة الداخلية في الاعتبار، او بافتراض عدم وجود رقابة داخلية</a:t>
            </a:r>
            <a:r>
              <a:rPr lang="ar-JO" sz="2600" dirty="0"/>
              <a:t>، حيث يتم تجاهل الرقابة الداخلية في تحديد المخاطر الملازمة.</a:t>
            </a:r>
          </a:p>
          <a:p>
            <a:endParaRPr lang="en-US"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147128"/>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JO" sz="3200" b="1" dirty="0"/>
              <a:t>المخاطر الرقابية</a:t>
            </a:r>
            <a:r>
              <a:rPr lang="en-US" sz="3200" b="1" dirty="0"/>
              <a:t> Control Risk</a:t>
            </a:r>
            <a:r>
              <a:rPr lang="en-US" dirty="0"/>
              <a:t> </a:t>
            </a:r>
          </a:p>
        </p:txBody>
      </p:sp>
      <p:sp>
        <p:nvSpPr>
          <p:cNvPr id="3" name="Content Placeholder 2"/>
          <p:cNvSpPr>
            <a:spLocks noGrp="1"/>
          </p:cNvSpPr>
          <p:nvPr>
            <p:ph idx="1"/>
          </p:nvPr>
        </p:nvSpPr>
        <p:spPr/>
        <p:txBody>
          <a:bodyPr>
            <a:normAutofit/>
          </a:bodyPr>
          <a:lstStyle/>
          <a:p>
            <a:pPr algn="just" rtl="1"/>
            <a:r>
              <a:rPr lang="ar-JO" sz="2600" dirty="0"/>
              <a:t>تعرف بأنها ”المخاطر الناتجة عن حدوث خطأ في أحد الأرصدة أو في نوع معين من المعاملات، او افصاح قد يكون جوهريا اما منفردا او لدى جمعه مع الأخطاء الأخرى ولن يتم منع حدوثه او اكتشافه او تصحيحه في الوقت المحدد </a:t>
            </a:r>
            <a:r>
              <a:rPr lang="ar-JO" sz="2600" u="sng" dirty="0"/>
              <a:t>من قبل الرقابة الداخلية</a:t>
            </a:r>
            <a:r>
              <a:rPr lang="ar-JO" sz="2600" dirty="0"/>
              <a:t>؛ </a:t>
            </a:r>
            <a:endParaRPr lang="en-US" sz="2600" dirty="0"/>
          </a:p>
          <a:p>
            <a:pPr algn="just" rtl="1"/>
            <a:r>
              <a:rPr lang="ar-JO" sz="2600" dirty="0"/>
              <a:t>أن المخاطر الرقابية قياس لتقديرات المدقق لاحتمالية أن الأخطاء (التحريفات) الزائدة عن المقدار المقبول في دورة أو جزء من المعاملات لن تمنع أو تكتشف بواسطة الرقابة الداخلية للعميل.</a:t>
            </a:r>
          </a:p>
          <a:p>
            <a:pPr algn="just" rtl="1"/>
            <a:r>
              <a:rPr lang="ar-JO" sz="2600" dirty="0"/>
              <a:t>إن تحديد المدقق لمخاطر الرقابة الداخلية ومجالات الضعف في نظام الرقابة الداخلية يعتمد إلى حد كبير على الحكم الشخصي للمدقق، </a:t>
            </a:r>
          </a:p>
          <a:p>
            <a:pPr algn="just" rtl="1"/>
            <a:r>
              <a:rPr lang="ar-JO" sz="2600" dirty="0"/>
              <a:t>حيث يقوم المدقق بتحديد الأهمية النسبية لهذا الخطر بمقدار أثره على القوائم. ويقوم بتحديد احتمال حدوث خطأ أو أوجه عدم انتظام لا تكتشف في الوقت المناسب وتؤثر جوهريا على عناصر القوائم المالية</a:t>
            </a:r>
            <a:r>
              <a:rPr lang="ar-JO" dirty="0"/>
              <a:t>.</a:t>
            </a:r>
          </a:p>
          <a:p>
            <a:pPr algn="just" rtl="1">
              <a:buNone/>
            </a:pPr>
            <a:endParaRPr lang="en-US"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811208"/>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JO" sz="3200" b="1" dirty="0"/>
              <a:t>مخاط</a:t>
            </a:r>
            <a:r>
              <a:rPr lang="ar-JO" dirty="0"/>
              <a:t>ر </a:t>
            </a:r>
            <a:r>
              <a:rPr lang="ar-JO" sz="3200" b="1" dirty="0"/>
              <a:t>الاكتشاف</a:t>
            </a:r>
            <a:r>
              <a:rPr lang="ar-JO" dirty="0"/>
              <a:t> </a:t>
            </a:r>
            <a:r>
              <a:rPr lang="en-US" sz="3200" b="1" dirty="0"/>
              <a:t>Detection</a:t>
            </a:r>
            <a:r>
              <a:rPr lang="en-US" dirty="0"/>
              <a:t> </a:t>
            </a:r>
            <a:r>
              <a:rPr lang="en-US" sz="3200" b="1" dirty="0"/>
              <a:t>Risk</a:t>
            </a:r>
          </a:p>
        </p:txBody>
      </p:sp>
      <p:sp>
        <p:nvSpPr>
          <p:cNvPr id="3" name="Content Placeholder 2"/>
          <p:cNvSpPr>
            <a:spLocks noGrp="1"/>
          </p:cNvSpPr>
          <p:nvPr>
            <p:ph idx="1"/>
          </p:nvPr>
        </p:nvSpPr>
        <p:spPr/>
        <p:txBody>
          <a:bodyPr>
            <a:normAutofit lnSpcReduction="10000"/>
          </a:bodyPr>
          <a:lstStyle/>
          <a:p>
            <a:pPr algn="just" rtl="1"/>
            <a:r>
              <a:rPr lang="ar-JO" dirty="0"/>
              <a:t> تعرف بأنها ”المخاطر المتمثلة في أن إجراءات التدقيق قد تؤدي بالمدقق إلى نتيجة مؤداها عدم وجود خطأ في أحد الأرصدة أو في نوع معين من المعاملات في الوقت الذي يكون فيه هذا الخطأ موجودا ويكون جوهريا اما منفردا او لدى جمعه مع الأخطاء الأخرى .</a:t>
            </a:r>
          </a:p>
          <a:p>
            <a:pPr algn="just" rtl="1"/>
            <a:r>
              <a:rPr lang="ar-JO" dirty="0"/>
              <a:t>تتضمن مخاطر الاكتشاف عنصرين هما:</a:t>
            </a:r>
          </a:p>
          <a:p>
            <a:pPr algn="just" rtl="1">
              <a:buFont typeface="Wingdings" pitchFamily="2" charset="2"/>
              <a:buChar char="Ø"/>
            </a:pPr>
            <a:r>
              <a:rPr lang="ar-JO" b="1" dirty="0"/>
              <a:t>الأول : </a:t>
            </a:r>
            <a:r>
              <a:rPr lang="ar-JO" dirty="0"/>
              <a:t>المخاطر المتعلقة بفشل إجراءات المراجعة التحليلية في اكتشاف الأخطاء التي لا يتم منعها أو اكتشافها عن طريق إجراءات الرقابة الداخلية. ويسمى “مخاطر المراجعة التحليلية”.</a:t>
            </a:r>
          </a:p>
          <a:p>
            <a:pPr algn="just" rtl="1">
              <a:buFont typeface="Wingdings" pitchFamily="2" charset="2"/>
              <a:buChar char="Ø"/>
            </a:pPr>
            <a:r>
              <a:rPr lang="ar-JO" b="1" dirty="0"/>
              <a:t>الثاني : </a:t>
            </a:r>
            <a:r>
              <a:rPr lang="ar-JO" dirty="0"/>
              <a:t>المخاطر المتعلقة بالقبول غير الصحيـح لنتائج الاختبارات التفصيلية فـي الوقت الذي يكون هناك خطأ جوهري يوجب الرفض ولم يتم اكتشافه عن طريق إجراءات الرقابة الداخلية وإجراءات المراجعة التحليلية وغيرها من الاختبارات الملائمة ويسمى “مخاطر المراجعة التفصيلية”.</a:t>
            </a:r>
          </a:p>
          <a:p>
            <a:pPr algn="just" rtl="1">
              <a:buFont typeface="Wingdings" pitchFamily="2" charset="2"/>
              <a:buChar char="Ø"/>
            </a:pPr>
            <a:endParaRPr lang="ar-JO" dirty="0"/>
          </a:p>
          <a:p>
            <a:pPr algn="just"/>
            <a:endParaRPr lang="en-US"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3001"/>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4410" y="1524784"/>
            <a:ext cx="9993630" cy="5104616"/>
          </a:xfrm>
        </p:spPr>
        <p:txBody>
          <a:bodyPr>
            <a:normAutofit/>
          </a:bodyPr>
          <a:lstStyle/>
          <a:p>
            <a:pPr marL="0" indent="0" algn="ctr" rtl="1">
              <a:buNone/>
            </a:pPr>
            <a:endParaRPr lang="ar-JO" sz="4000" b="1" dirty="0"/>
          </a:p>
          <a:p>
            <a:pPr marL="0" indent="0" algn="ctr" rtl="1">
              <a:buNone/>
            </a:pPr>
            <a:endParaRPr lang="ar-JO" sz="4000" b="1" dirty="0"/>
          </a:p>
          <a:p>
            <a:pPr marL="0" indent="0" algn="ctr" rtl="1">
              <a:buNone/>
            </a:pPr>
            <a:r>
              <a:rPr lang="ar-JO" sz="4000" b="1" dirty="0"/>
              <a:t>الحالة الدراسية العملية</a:t>
            </a:r>
            <a:endParaRPr lang="ar-JO" sz="3800"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270A153-5D72-4A75-9ECE-8D633BF683EF}"/>
              </a:ext>
            </a:extLst>
          </p:cNvPr>
          <p:cNvSpPr txBox="1"/>
          <p:nvPr/>
        </p:nvSpPr>
        <p:spPr>
          <a:xfrm>
            <a:off x="2983427" y="3817398"/>
            <a:ext cx="6015596" cy="369332"/>
          </a:xfrm>
          <a:prstGeom prst="rect">
            <a:avLst/>
          </a:prstGeom>
          <a:noFill/>
        </p:spPr>
        <p:txBody>
          <a:bodyPr wrap="square" rtlCol="0">
            <a:spAutoFit/>
          </a:bodyPr>
          <a:lstStyle/>
          <a:p>
            <a:pPr algn="ctr"/>
            <a:r>
              <a:rPr lang="ar-JO" b="1" dirty="0"/>
              <a:t>اعداد: ستيف </a:t>
            </a:r>
            <a:r>
              <a:rPr lang="ar-JO" b="1" dirty="0" err="1"/>
              <a:t>كرادشة</a:t>
            </a:r>
            <a:r>
              <a:rPr lang="ar-JO" b="1" dirty="0"/>
              <a:t> ومنير القواسمي واحمد دبدوب</a:t>
            </a:r>
            <a:endParaRPr lang="en-US" b="1" dirty="0"/>
          </a:p>
        </p:txBody>
      </p:sp>
    </p:spTree>
    <p:extLst>
      <p:ext uri="{BB962C8B-B14F-4D97-AF65-F5344CB8AC3E}">
        <p14:creationId xmlns:p14="http://schemas.microsoft.com/office/powerpoint/2010/main" val="182485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2974" y="606936"/>
            <a:ext cx="8219256" cy="917848"/>
          </a:xfrm>
        </p:spPr>
        <p:txBody>
          <a:bodyPr>
            <a:normAutofit/>
          </a:bodyPr>
          <a:lstStyle/>
          <a:p>
            <a:pPr algn="ctr" rtl="1"/>
            <a:r>
              <a:rPr lang="ar-JO" sz="3200" b="1" dirty="0"/>
              <a:t>الحالة الدراسية العملية</a:t>
            </a:r>
            <a:endParaRPr lang="en-US" sz="3200" b="1" dirty="0"/>
          </a:p>
        </p:txBody>
      </p:sp>
      <p:sp>
        <p:nvSpPr>
          <p:cNvPr id="3" name="Content Placeholder 2"/>
          <p:cNvSpPr>
            <a:spLocks noGrp="1"/>
          </p:cNvSpPr>
          <p:nvPr>
            <p:ph idx="1"/>
          </p:nvPr>
        </p:nvSpPr>
        <p:spPr>
          <a:xfrm>
            <a:off x="994410" y="1524784"/>
            <a:ext cx="9993630" cy="5104616"/>
          </a:xfrm>
          <a:ln>
            <a:solidFill>
              <a:schemeClr val="accent1">
                <a:lumMod val="60000"/>
                <a:lumOff val="40000"/>
              </a:schemeClr>
            </a:solidFill>
          </a:ln>
        </p:spPr>
        <p:txBody>
          <a:bodyPr>
            <a:normAutofit fontScale="55000" lnSpcReduction="20000"/>
          </a:bodyPr>
          <a:lstStyle/>
          <a:p>
            <a:pPr algn="just" rtl="1"/>
            <a:endParaRPr lang="ar-JO" sz="3800" dirty="0"/>
          </a:p>
          <a:p>
            <a:pPr algn="just" rtl="1">
              <a:lnSpc>
                <a:spcPct val="120000"/>
              </a:lnSpc>
            </a:pPr>
            <a:r>
              <a:rPr lang="ar-JO" sz="3800" dirty="0"/>
              <a:t>قام السيد محمد محمود بتأسيس شركة ذات مسؤولية محدودة لتجارة الأجهزة المنزلية والكهربائية من أجهزة إل سي دي وأفران وثلاجات، وتم تعيين محاسب قانوني مرخص لغايات إستكمال تسجيل الشركة في وزارة التجارة والصناعة.</a:t>
            </a:r>
          </a:p>
          <a:p>
            <a:pPr algn="just" rtl="1">
              <a:lnSpc>
                <a:spcPct val="120000"/>
              </a:lnSpc>
            </a:pPr>
            <a:r>
              <a:rPr lang="ar-JO" sz="3800" dirty="0"/>
              <a:t>قام السيد محمد محمود بتاريخ 25-3-2018 بالإتفاق مع مكتب (س) لتدقيق الحسابات ممثلة بالشريك السيد عيد سعيد على تدقيق حسابات الشركة منذ تأسيسها وحتى 31 كانون الأول 2018.</a:t>
            </a:r>
          </a:p>
          <a:p>
            <a:pPr algn="just" rtl="1">
              <a:lnSpc>
                <a:spcPct val="120000"/>
              </a:lnSpc>
            </a:pPr>
            <a:r>
              <a:rPr lang="ar-JO" sz="3800" dirty="0"/>
              <a:t>تم إستكمال </a:t>
            </a:r>
            <a:r>
              <a:rPr lang="ar-JO" sz="3800" dirty="0">
                <a:hlinkClick r:id="rId2" action="ppaction://hlinkfile"/>
              </a:rPr>
              <a:t>تسجيل</a:t>
            </a:r>
            <a:r>
              <a:rPr lang="ar-JO" sz="3800" dirty="0"/>
              <a:t> الشركة تحت إسم (شركة ألف باء التجارية) بتاريخ 1 نيسان 2018 برأسمال 30 ألف دينار مملوك بالكامل من قبل السيد محمد محمود الذي تم تعيينه مدير عام مفوض بكافة أمور الشركة المالية والإدارية.</a:t>
            </a:r>
          </a:p>
          <a:p>
            <a:pPr algn="just" rtl="1">
              <a:lnSpc>
                <a:spcPct val="120000"/>
              </a:lnSpc>
            </a:pPr>
            <a:r>
              <a:rPr lang="ar-JO" sz="3800" dirty="0"/>
              <a:t>تمارس الشركة عملها من خلال معرض مستأجر في رأس العين يديره إبنه عبدالله، إن جميع مشتريات الشركة تتم عن طريق مصنع الأمل للأجهزة المنزلية وأهم عملاء الشركة هم شركة الباسل وشركة الوفاق.</a:t>
            </a:r>
          </a:p>
          <a:p>
            <a:pPr algn="just" rtl="1">
              <a:lnSpc>
                <a:spcPct val="120000"/>
              </a:lnSpc>
            </a:pPr>
            <a:r>
              <a:rPr lang="ar-JO" sz="3800" dirty="0"/>
              <a:t>لدى الشركة محاسب واحد وموظفين إثنين في المعرض، لم يتم تعيين مستشار قانوني للشركة وتم تعيين مكتب (س) للاستشارات الضريبية كمستشار لضريبتي المبيعات والدخل.</a:t>
            </a:r>
          </a:p>
          <a:p>
            <a:pPr algn="just" rtl="1">
              <a:lnSpc>
                <a:spcPct val="120000"/>
              </a:lnSpc>
            </a:pPr>
            <a:r>
              <a:rPr lang="ar-JO" sz="3800" dirty="0"/>
              <a:t>يتم تمويل نشاطات الشركة من خلال الشريك الوحيد في الشركة وبدون فوائد أو موعد محدد للسداد.</a:t>
            </a:r>
          </a:p>
        </p:txBody>
      </p:sp>
      <p:pic>
        <p:nvPicPr>
          <p:cNvPr id="4" name="Picture 3" descr="JACPA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530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lstStyle/>
          <a:p>
            <a:pPr algn="ctr" rtl="1"/>
            <a:r>
              <a:rPr lang="ar-JO" sz="3200" b="1" dirty="0"/>
              <a:t>الفرضيات المستخدمة في إعداد الملف</a:t>
            </a:r>
            <a:endParaRPr lang="en-US" sz="3200" b="1" dirty="0"/>
          </a:p>
        </p:txBody>
      </p:sp>
      <p:sp>
        <p:nvSpPr>
          <p:cNvPr id="3" name="Content Placeholder 2"/>
          <p:cNvSpPr>
            <a:spLocks noGrp="1"/>
          </p:cNvSpPr>
          <p:nvPr>
            <p:ph idx="1"/>
          </p:nvPr>
        </p:nvSpPr>
        <p:spPr/>
        <p:txBody>
          <a:bodyPr>
            <a:normAutofit/>
          </a:bodyPr>
          <a:lstStyle/>
          <a:p>
            <a:pPr algn="just" rtl="1"/>
            <a:r>
              <a:rPr lang="ar-JO" dirty="0"/>
              <a:t>تم إفتراض شركة ذات مسؤولية محدودة وهمية غير موجودة فعلياً.</a:t>
            </a:r>
          </a:p>
          <a:p>
            <a:pPr algn="just" rtl="1"/>
            <a:r>
              <a:rPr lang="ar-JO" dirty="0"/>
              <a:t>تم إختيار شركة تجارية صغيرة إلى متوسطة الحجم ويعمل لدى العميل في قسم المحاسبة موظف واحد فقط.</a:t>
            </a:r>
          </a:p>
          <a:p>
            <a:pPr algn="just" rtl="1"/>
            <a:r>
              <a:rPr lang="ar-JO" dirty="0"/>
              <a:t>تم إفتراض أن الفترة المالية للشركة هي الأولى لها منذ تأسيسها وتنتهي في 31 كانون الأول </a:t>
            </a:r>
            <a:r>
              <a:rPr lang="en-US" dirty="0"/>
              <a:t>2018</a:t>
            </a:r>
            <a:r>
              <a:rPr lang="ar-JO" dirty="0"/>
              <a:t>.</a:t>
            </a:r>
          </a:p>
          <a:p>
            <a:pPr algn="just" rtl="1"/>
            <a:r>
              <a:rPr lang="ar-JO" dirty="0"/>
              <a:t>تم إفتراض أن العاملين في مكتب التدقيق ثلاثة فقط: شريك، مدير ومدقق.</a:t>
            </a:r>
          </a:p>
          <a:p>
            <a:pPr algn="just" rtl="1"/>
            <a:r>
              <a:rPr lang="ar-JO" dirty="0"/>
              <a:t>إن أي تشابه للأسماء أو العناوين غير مقصود وتم مراعاة ذلك في جميع وثائق هذه الورشة.</a:t>
            </a:r>
          </a:p>
          <a:p>
            <a:pPr algn="just" rtl="1"/>
            <a:r>
              <a:rPr lang="ar-JO" dirty="0"/>
              <a:t>قد تختلف منهجية إعداد ملف أوراق العمل من زميل وأخر.</a:t>
            </a:r>
          </a:p>
          <a:p>
            <a:pPr algn="just" rtl="1"/>
            <a:endParaRPr lang="ar-JO" dirty="0"/>
          </a:p>
          <a:p>
            <a:pPr algn="just" rtl="1"/>
            <a:endParaRPr lang="ar-JO" dirty="0"/>
          </a:p>
          <a:p>
            <a:pPr algn="just" rtl="1"/>
            <a:endParaRPr lang="en-US"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759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2445"/>
            <a:ext cx="10515600" cy="1325563"/>
          </a:xfrm>
        </p:spPr>
        <p:txBody>
          <a:bodyPr/>
          <a:lstStyle/>
          <a:p>
            <a:pPr algn="ctr" rtl="1"/>
            <a:r>
              <a:rPr lang="ar-JO" sz="3200" b="1" dirty="0"/>
              <a:t>منهجية عمل ورشة العمل</a:t>
            </a:r>
            <a:endParaRPr lang="en-US" sz="3200" b="1" dirty="0"/>
          </a:p>
        </p:txBody>
      </p:sp>
      <p:sp>
        <p:nvSpPr>
          <p:cNvPr id="3" name="Content Placeholder 2"/>
          <p:cNvSpPr>
            <a:spLocks noGrp="1"/>
          </p:cNvSpPr>
          <p:nvPr>
            <p:ph idx="1"/>
          </p:nvPr>
        </p:nvSpPr>
        <p:spPr>
          <a:xfrm>
            <a:off x="838200" y="1997075"/>
            <a:ext cx="10515600" cy="4351338"/>
          </a:xfrm>
        </p:spPr>
        <p:txBody>
          <a:bodyPr/>
          <a:lstStyle/>
          <a:p>
            <a:pPr algn="just" rtl="1"/>
            <a:r>
              <a:rPr lang="ar-JO" dirty="0"/>
              <a:t>سيتم شرح عمل العميل ومناقشته مع مكتب التدقيق كحالة عملية.</a:t>
            </a:r>
          </a:p>
          <a:p>
            <a:pPr algn="just" rtl="1"/>
            <a:r>
              <a:rPr lang="ar-JO" dirty="0"/>
              <a:t>سيتم توزيع ميزان مراجعة العميل كما في 31 كانون الأول 2018.</a:t>
            </a:r>
          </a:p>
          <a:p>
            <a:pPr algn="just" rtl="1"/>
            <a:r>
              <a:rPr lang="ar-JO" dirty="0"/>
              <a:t>سيتم توزيع نماذج أوراق عمل فارغة لكل مرحلة من مراحل التدقيق المختلفة، بحيث يتم تعبئتها من قبل الزملاء المشاركين بناءاً على التوضيح من قبل المحاضرين.</a:t>
            </a:r>
          </a:p>
          <a:p>
            <a:pPr algn="just" rtl="1"/>
            <a:r>
              <a:rPr lang="ar-JO" dirty="0"/>
              <a:t>سيتم توزيع ملف عمل نموذجي على (سي دي) للإسترشاد به من قبل الزملاء بالإضافة إلى النماذج غير المعبأة. </a:t>
            </a:r>
            <a:endParaRPr lang="en-US"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320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380" y="563720"/>
            <a:ext cx="10515600" cy="1325563"/>
          </a:xfrm>
        </p:spPr>
        <p:txBody>
          <a:bodyPr>
            <a:normAutofit/>
          </a:bodyPr>
          <a:lstStyle/>
          <a:p>
            <a:pPr algn="ctr" rtl="1"/>
            <a:r>
              <a:rPr lang="ar-JO" sz="3200" dirty="0"/>
              <a:t>المواضيع التي سيتم تناولها خلال ورشة العمل</a:t>
            </a:r>
            <a:endParaRPr lang="en-US" sz="3200" dirty="0"/>
          </a:p>
        </p:txBody>
      </p:sp>
      <p:sp>
        <p:nvSpPr>
          <p:cNvPr id="3" name="Content Placeholder 2"/>
          <p:cNvSpPr>
            <a:spLocks noGrp="1"/>
          </p:cNvSpPr>
          <p:nvPr>
            <p:ph idx="1"/>
          </p:nvPr>
        </p:nvSpPr>
        <p:spPr>
          <a:xfrm>
            <a:off x="838200" y="1825625"/>
            <a:ext cx="9048750" cy="4351338"/>
          </a:xfrm>
        </p:spPr>
        <p:txBody>
          <a:bodyPr/>
          <a:lstStyle/>
          <a:p>
            <a:pPr algn="r" rtl="1"/>
            <a:r>
              <a:rPr lang="ar-JO" dirty="0">
                <a:solidFill>
                  <a:schemeClr val="accent1">
                    <a:lumMod val="75000"/>
                  </a:schemeClr>
                </a:solidFill>
              </a:rPr>
              <a:t>الخطوة الاولى: التخطيط</a:t>
            </a:r>
          </a:p>
          <a:p>
            <a:pPr algn="r" rtl="1">
              <a:buFont typeface="Wingdings" pitchFamily="2" charset="2"/>
              <a:buChar char="Ø"/>
            </a:pPr>
            <a:r>
              <a:rPr lang="ar-JO" dirty="0"/>
              <a:t> يشمل عملية قبول العميل وكتاب التعيين وفحص الرقابة الداخلية وتحديد منهجية العمل.</a:t>
            </a:r>
          </a:p>
          <a:p>
            <a:pPr algn="r" rtl="1"/>
            <a:r>
              <a:rPr lang="ar-JO" dirty="0">
                <a:solidFill>
                  <a:schemeClr val="accent1">
                    <a:lumMod val="75000"/>
                  </a:schemeClr>
                </a:solidFill>
              </a:rPr>
              <a:t>الخطوة الثانية: عملية الفحص الميداني </a:t>
            </a:r>
            <a:r>
              <a:rPr lang="en-US" dirty="0">
                <a:solidFill>
                  <a:schemeClr val="accent1">
                    <a:lumMod val="75000"/>
                  </a:schemeClr>
                </a:solidFill>
              </a:rPr>
              <a:t>(Field Work)</a:t>
            </a:r>
          </a:p>
          <a:p>
            <a:pPr algn="r" rtl="1">
              <a:buFont typeface="Wingdings" pitchFamily="2" charset="2"/>
              <a:buChar char="Ø"/>
            </a:pPr>
            <a:r>
              <a:rPr lang="ar-JO" dirty="0"/>
              <a:t> سوف يتم التطرق إلى عملية تربيط ميزان المراجعة وبرامج التدقيق وأهم الإختبارات لبعض بنود المركز المالي للشركة.</a:t>
            </a:r>
          </a:p>
          <a:p>
            <a:pPr algn="r" rtl="1"/>
            <a:r>
              <a:rPr lang="ar-JO" dirty="0">
                <a:solidFill>
                  <a:schemeClr val="accent1">
                    <a:lumMod val="75000"/>
                  </a:schemeClr>
                </a:solidFill>
              </a:rPr>
              <a:t>الخطوة الثالثة: متطلبات الإقفال وإستكمال إجراءات التدقيق النهائية</a:t>
            </a:r>
          </a:p>
          <a:p>
            <a:pPr algn="r" rtl="1"/>
            <a:r>
              <a:rPr lang="ar-JO" dirty="0">
                <a:solidFill>
                  <a:schemeClr val="accent1">
                    <a:lumMod val="75000"/>
                  </a:schemeClr>
                </a:solidFill>
              </a:rPr>
              <a:t>الخطوة الرابعة: البيانات المالية النهائية وتقرير مدقق الحسابات المستقل.</a:t>
            </a:r>
            <a:endParaRPr lang="en-US" dirty="0">
              <a:solidFill>
                <a:schemeClr val="accent1">
                  <a:lumMod val="75000"/>
                </a:schemeClr>
              </a:solidFill>
            </a:endParaRPr>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
        <p:nvSpPr>
          <p:cNvPr id="5" name="Arrow: Down 4"/>
          <p:cNvSpPr/>
          <p:nvPr/>
        </p:nvSpPr>
        <p:spPr>
          <a:xfrm>
            <a:off x="9886950" y="1825625"/>
            <a:ext cx="1383030" cy="37522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dirty="0"/>
              <a:t>مسار العمل</a:t>
            </a:r>
            <a:endParaRPr lang="en-US" dirty="0"/>
          </a:p>
        </p:txBody>
      </p:sp>
    </p:spTree>
    <p:extLst>
      <p:ext uri="{BB962C8B-B14F-4D97-AF65-F5344CB8AC3E}">
        <p14:creationId xmlns:p14="http://schemas.microsoft.com/office/powerpoint/2010/main" val="366724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210" y="1114425"/>
            <a:ext cx="10515600" cy="988694"/>
          </a:xfrm>
        </p:spPr>
        <p:txBody>
          <a:bodyPr>
            <a:normAutofit/>
          </a:bodyPr>
          <a:lstStyle/>
          <a:p>
            <a:pPr algn="ctr" rtl="1"/>
            <a:r>
              <a:rPr lang="ar-JO" sz="3200" b="1" dirty="0"/>
              <a:t>الهدف من ورشة العمل</a:t>
            </a:r>
            <a:endParaRPr lang="en-US" sz="3200" b="1" dirty="0"/>
          </a:p>
        </p:txBody>
      </p:sp>
      <p:sp>
        <p:nvSpPr>
          <p:cNvPr id="3" name="Content Placeholder 2"/>
          <p:cNvSpPr>
            <a:spLocks noGrp="1"/>
          </p:cNvSpPr>
          <p:nvPr>
            <p:ph idx="1"/>
          </p:nvPr>
        </p:nvSpPr>
        <p:spPr>
          <a:xfrm>
            <a:off x="838200" y="2103119"/>
            <a:ext cx="10515600" cy="4073843"/>
          </a:xfrm>
        </p:spPr>
        <p:txBody>
          <a:bodyPr>
            <a:normAutofit/>
          </a:bodyPr>
          <a:lstStyle/>
          <a:p>
            <a:pPr algn="just" rtl="1"/>
            <a:r>
              <a:rPr lang="ar-JO" dirty="0"/>
              <a:t>وضع </a:t>
            </a:r>
            <a:r>
              <a:rPr lang="ar-JO" u="sng" dirty="0">
                <a:solidFill>
                  <a:schemeClr val="accent1">
                    <a:lumMod val="75000"/>
                  </a:schemeClr>
                </a:solidFill>
              </a:rPr>
              <a:t>معايير</a:t>
            </a:r>
            <a:r>
              <a:rPr lang="ar-JO" dirty="0"/>
              <a:t> وتوفير </a:t>
            </a:r>
            <a:r>
              <a:rPr lang="ar-JO" u="sng" dirty="0">
                <a:solidFill>
                  <a:schemeClr val="accent1">
                    <a:lumMod val="75000"/>
                  </a:schemeClr>
                </a:solidFill>
              </a:rPr>
              <a:t>ارشادات</a:t>
            </a:r>
            <a:r>
              <a:rPr lang="ar-JO" dirty="0"/>
              <a:t> لإعداد اوراق العمل وتوثيق ادلة الاثبات المتعلقة بتدقيق البيانات المالية </a:t>
            </a:r>
            <a:endParaRPr lang="en-US" dirty="0"/>
          </a:p>
          <a:p>
            <a:pPr algn="just" rtl="1"/>
            <a:r>
              <a:rPr lang="ar-JO" dirty="0">
                <a:solidFill>
                  <a:schemeClr val="accent1">
                    <a:lumMod val="75000"/>
                  </a:schemeClr>
                </a:solidFill>
              </a:rPr>
              <a:t>مساعدة المحاسب القانوني </a:t>
            </a:r>
            <a:r>
              <a:rPr lang="ar-JO" dirty="0"/>
              <a:t>بإعداد ملف أوراق عمل عملية التدقيق.</a:t>
            </a:r>
            <a:endParaRPr lang="en-US" dirty="0"/>
          </a:p>
          <a:p>
            <a:pPr algn="just" rtl="1"/>
            <a:r>
              <a:rPr lang="ar-JO" dirty="0"/>
              <a:t>بيان </a:t>
            </a:r>
            <a:r>
              <a:rPr lang="ar-JO" dirty="0">
                <a:solidFill>
                  <a:schemeClr val="accent1">
                    <a:lumMod val="75000"/>
                  </a:schemeClr>
                </a:solidFill>
              </a:rPr>
              <a:t>كيفية توثيق</a:t>
            </a:r>
            <a:r>
              <a:rPr lang="ar-JO" dirty="0"/>
              <a:t> مراحل إجراءات التدقيق وتأييد الرأي الناتج عن عملية التدقيق.</a:t>
            </a:r>
          </a:p>
          <a:p>
            <a:pPr algn="just" rtl="1"/>
            <a:r>
              <a:rPr lang="ar-JO" dirty="0"/>
              <a:t>تقديم </a:t>
            </a:r>
            <a:r>
              <a:rPr lang="ar-JO" dirty="0">
                <a:solidFill>
                  <a:schemeClr val="accent1">
                    <a:lumMod val="75000"/>
                  </a:schemeClr>
                </a:solidFill>
              </a:rPr>
              <a:t>نماذج لأوراق العمل</a:t>
            </a:r>
            <a:r>
              <a:rPr lang="ar-JO" dirty="0"/>
              <a:t> الخاصة بمراحل عملية التدقيق المختلفة لإستخدامها من قبل الزملاء.</a:t>
            </a:r>
          </a:p>
          <a:p>
            <a:pPr algn="just" rtl="1"/>
            <a:r>
              <a:rPr lang="ar-JO" dirty="0"/>
              <a:t>توثيق </a:t>
            </a:r>
            <a:r>
              <a:rPr lang="ar-JO" dirty="0">
                <a:solidFill>
                  <a:schemeClr val="accent1">
                    <a:lumMod val="75000"/>
                  </a:schemeClr>
                </a:solidFill>
              </a:rPr>
              <a:t>الحد الأدنى </a:t>
            </a:r>
            <a:r>
              <a:rPr lang="ar-JO" dirty="0"/>
              <a:t>من أوراق العمل المطلوبة وفقاً لمعايير التدقيق الدولية المعتمدة في المملكة الأردنية الهاشمية.</a:t>
            </a:r>
          </a:p>
          <a:p>
            <a:pPr marL="0" indent="0" algn="just" rtl="1">
              <a:buNone/>
            </a:pPr>
            <a:endParaRPr lang="en-US" dirty="0"/>
          </a:p>
        </p:txBody>
      </p:sp>
      <p:pic>
        <p:nvPicPr>
          <p:cNvPr id="5" name="Picture 4"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09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540" y="605156"/>
            <a:ext cx="10515600" cy="1325563"/>
          </a:xfrm>
        </p:spPr>
        <p:txBody>
          <a:bodyPr/>
          <a:lstStyle/>
          <a:p>
            <a:pPr algn="ctr" rtl="1"/>
            <a:r>
              <a:rPr lang="ar-JO" sz="3200" b="1" dirty="0"/>
              <a:t>تعريف تدقيق الحسابات</a:t>
            </a:r>
            <a:endParaRPr lang="en-US" sz="32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52070188"/>
              </p:ext>
            </p:extLst>
          </p:nvPr>
        </p:nvGraphicFramePr>
        <p:xfrm>
          <a:off x="767179" y="1878647"/>
          <a:ext cx="937641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JACPA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
        <p:nvSpPr>
          <p:cNvPr id="7" name="Arrow: Left 6"/>
          <p:cNvSpPr/>
          <p:nvPr/>
        </p:nvSpPr>
        <p:spPr>
          <a:xfrm>
            <a:off x="7600765" y="1953578"/>
            <a:ext cx="3514077" cy="1051560"/>
          </a:xfrm>
          <a:prstGeom prst="lef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ar-JO" dirty="0"/>
              <a:t>عملية منظمة ومنهجية </a:t>
            </a:r>
            <a:endParaRPr lang="en-US" dirty="0"/>
          </a:p>
        </p:txBody>
      </p:sp>
      <p:sp>
        <p:nvSpPr>
          <p:cNvPr id="12" name="Speech Bubble: Rectangle with Corners Rounded 11"/>
          <p:cNvSpPr/>
          <p:nvPr/>
        </p:nvSpPr>
        <p:spPr>
          <a:xfrm>
            <a:off x="838199" y="3557111"/>
            <a:ext cx="2217197" cy="994410"/>
          </a:xfrm>
          <a:prstGeom prst="wedgeRoundRectCallout">
            <a:avLst>
              <a:gd name="adj1" fmla="val 138151"/>
              <a:gd name="adj2" fmla="val -7184"/>
              <a:gd name="adj3" fmla="val 1666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ar-JO" dirty="0"/>
              <a:t>نتائج التقارير المالية والمعايير وإيصال النتائج</a:t>
            </a:r>
            <a:endParaRPr lang="en-US" dirty="0"/>
          </a:p>
        </p:txBody>
      </p:sp>
      <p:sp>
        <p:nvSpPr>
          <p:cNvPr id="8" name="TextBox 7">
            <a:extLst>
              <a:ext uri="{FF2B5EF4-FFF2-40B4-BE49-F238E27FC236}">
                <a16:creationId xmlns:a16="http://schemas.microsoft.com/office/drawing/2014/main" id="{F308587C-D3A1-437A-B200-9C7353DA0B1C}"/>
              </a:ext>
            </a:extLst>
          </p:cNvPr>
          <p:cNvSpPr txBox="1"/>
          <p:nvPr/>
        </p:nvSpPr>
        <p:spPr>
          <a:xfrm>
            <a:off x="7600766" y="3042550"/>
            <a:ext cx="3753034" cy="1754326"/>
          </a:xfrm>
          <a:prstGeom prst="rect">
            <a:avLst/>
          </a:prstGeom>
          <a:noFill/>
        </p:spPr>
        <p:txBody>
          <a:bodyPr wrap="square">
            <a:spAutoFit/>
          </a:bodyPr>
          <a:lstStyle/>
          <a:p>
            <a:pPr algn="just" rtl="1"/>
            <a:r>
              <a:rPr lang="ar-JO" dirty="0"/>
              <a:t> هي عملية منظمة ومنهجية للحصول على أدلة إثبات وقرائن وتقييمها بشكل موضوعي فيما يتعلق بنتائج التقارير المالية للمنشأة والتي تظهر في دفاترها وسجلاتها وذلك للتحقق من درجة التطابق بين تلك النتائج والمعايير وإيصال النتائج إلى مستخدمي المعلومات المهتمين بذلك التحقق.</a:t>
            </a:r>
          </a:p>
        </p:txBody>
      </p:sp>
      <p:sp>
        <p:nvSpPr>
          <p:cNvPr id="10" name="TextBox 9">
            <a:extLst>
              <a:ext uri="{FF2B5EF4-FFF2-40B4-BE49-F238E27FC236}">
                <a16:creationId xmlns:a16="http://schemas.microsoft.com/office/drawing/2014/main" id="{BCE18715-4EC8-4E45-BAF9-A4CCCA7FD564}"/>
              </a:ext>
            </a:extLst>
          </p:cNvPr>
          <p:cNvSpPr txBox="1"/>
          <p:nvPr/>
        </p:nvSpPr>
        <p:spPr>
          <a:xfrm>
            <a:off x="2753983" y="5922802"/>
            <a:ext cx="5402802" cy="646331"/>
          </a:xfrm>
          <a:prstGeom prst="rect">
            <a:avLst/>
          </a:prstGeom>
          <a:noFill/>
        </p:spPr>
        <p:txBody>
          <a:bodyPr wrap="square">
            <a:spAutoFit/>
          </a:bodyPr>
          <a:lstStyle/>
          <a:p>
            <a:pPr algn="just" rtl="1"/>
            <a:r>
              <a:rPr lang="ar-JO" dirty="0" err="1"/>
              <a:t>بناءا</a:t>
            </a:r>
            <a:r>
              <a:rPr lang="ar-JO" dirty="0"/>
              <a:t> على الادلة التي توصل اليها المدقق يقوم بإبداء الرأي الفني المحايد في صدق وعدالة التقارير المالية لقراء ومستخدمي هذه التقارير.</a:t>
            </a:r>
          </a:p>
        </p:txBody>
      </p:sp>
    </p:spTree>
    <p:extLst>
      <p:ext uri="{BB962C8B-B14F-4D97-AF65-F5344CB8AC3E}">
        <p14:creationId xmlns:p14="http://schemas.microsoft.com/office/powerpoint/2010/main" val="3369711388"/>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P spid="7" grpId="0" animBg="1"/>
      <p:bldP spid="12" grpId="0" animBg="1"/>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499" y="802481"/>
            <a:ext cx="8229600" cy="940966"/>
          </a:xfrm>
        </p:spPr>
        <p:txBody>
          <a:bodyPr>
            <a:normAutofit/>
          </a:bodyPr>
          <a:lstStyle/>
          <a:p>
            <a:pPr algn="ctr" rtl="1"/>
            <a:r>
              <a:rPr lang="ar-JO" sz="3200" b="1" dirty="0"/>
              <a:t>معايير التدقيق الدولية وقواعد السلوك المهني</a:t>
            </a:r>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jacpa.org.jo/portals/0/chart-3.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76620" y="1531937"/>
            <a:ext cx="7467359" cy="5177473"/>
          </a:xfrm>
          <a:prstGeom prst="rect">
            <a:avLst/>
          </a:prstGeom>
          <a:noFill/>
          <a:extLst>
            <a:ext uri="{909E8E84-426E-40DD-AFC4-6F175D3DCCD1}">
              <a14:hiddenFill xmlns:a14="http://schemas.microsoft.com/office/drawing/2010/main">
                <a:solidFill>
                  <a:srgbClr val="FFFFFF"/>
                </a:solidFill>
              </a14:hiddenFill>
            </a:ext>
          </a:extLst>
        </p:spPr>
      </p:pic>
      <p:sp>
        <p:nvSpPr>
          <p:cNvPr id="9" name="Flowchart: Process 8"/>
          <p:cNvSpPr/>
          <p:nvPr/>
        </p:nvSpPr>
        <p:spPr>
          <a:xfrm>
            <a:off x="350640" y="2274570"/>
            <a:ext cx="2228850" cy="169164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dirty="0"/>
              <a:t>ان المعايير التدقيق المعتمدة في الاردن هي </a:t>
            </a:r>
            <a:r>
              <a:rPr lang="ar-JO" dirty="0">
                <a:solidFill>
                  <a:schemeClr val="bg1"/>
                </a:solidFill>
              </a:rPr>
              <a:t>المعايير الدولية </a:t>
            </a:r>
            <a:r>
              <a:rPr lang="ar-JO" dirty="0"/>
              <a:t>لرقابة الجودة والتدقيق والمراجعة الصادرة عن الاتحاد الدولي للمحاسبين</a:t>
            </a:r>
            <a:r>
              <a:rPr lang="en-US" dirty="0"/>
              <a:t>IFAC</a:t>
            </a:r>
          </a:p>
        </p:txBody>
      </p:sp>
      <p:sp>
        <p:nvSpPr>
          <p:cNvPr id="3" name="Rectangle 2"/>
          <p:cNvSpPr/>
          <p:nvPr/>
        </p:nvSpPr>
        <p:spPr>
          <a:xfrm>
            <a:off x="1173853" y="4120673"/>
            <a:ext cx="479555" cy="369332"/>
          </a:xfrm>
          <a:prstGeom prst="rect">
            <a:avLst/>
          </a:prstGeom>
        </p:spPr>
        <p:txBody>
          <a:bodyPr wrap="none">
            <a:spAutoFit/>
          </a:bodyPr>
          <a:lstStyle/>
          <a:p>
            <a:r>
              <a:rPr lang="en-US" dirty="0">
                <a:hlinkClick r:id="rId4" action="ppaction://hlinkfile"/>
              </a:rPr>
              <a:t>ISA</a:t>
            </a:r>
            <a:endParaRPr lang="en-US" dirty="0"/>
          </a:p>
        </p:txBody>
      </p:sp>
    </p:spTree>
    <p:extLst>
      <p:ext uri="{BB962C8B-B14F-4D97-AF65-F5344CB8AC3E}">
        <p14:creationId xmlns:p14="http://schemas.microsoft.com/office/powerpoint/2010/main" val="114789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9770" y="762422"/>
            <a:ext cx="8229600" cy="940966"/>
          </a:xfrm>
        </p:spPr>
        <p:txBody>
          <a:bodyPr>
            <a:normAutofit/>
          </a:bodyPr>
          <a:lstStyle/>
          <a:p>
            <a:pPr algn="ctr" rtl="1"/>
            <a:r>
              <a:rPr lang="ar-JO" sz="3200" b="1" dirty="0"/>
              <a:t>التوثيق </a:t>
            </a:r>
          </a:p>
        </p:txBody>
      </p:sp>
      <p:sp>
        <p:nvSpPr>
          <p:cNvPr id="3" name="Content Placeholder 2"/>
          <p:cNvSpPr>
            <a:spLocks noGrp="1"/>
          </p:cNvSpPr>
          <p:nvPr>
            <p:ph idx="1"/>
          </p:nvPr>
        </p:nvSpPr>
        <p:spPr>
          <a:xfrm>
            <a:off x="891540" y="2107433"/>
            <a:ext cx="10206990" cy="2704597"/>
          </a:xfrm>
          <a:solidFill>
            <a:schemeClr val="bg2"/>
          </a:solidFill>
        </p:spPr>
        <p:txBody>
          <a:bodyPr>
            <a:normAutofit/>
          </a:bodyPr>
          <a:lstStyle/>
          <a:p>
            <a:pPr algn="r" rtl="1">
              <a:lnSpc>
                <a:spcPct val="100000"/>
              </a:lnSpc>
            </a:pPr>
            <a:r>
              <a:rPr lang="ar-JO" dirty="0"/>
              <a:t>على المدقق أن يوثَق الأمور الهامة والإثباتات التي حصل عليها والتي تعزز الرأي الذي توصل له، بالإضافة إلى توثيق إتباع معايير التدقيق الدولية خلال عملية التدقيق وفقاٌ لمعيار التدقيق الدولي رقم (230).</a:t>
            </a:r>
          </a:p>
          <a:p>
            <a:pPr algn="r" rtl="1"/>
            <a:endParaRPr lang="ar-JO" dirty="0"/>
          </a:p>
        </p:txBody>
      </p:sp>
      <p:pic>
        <p:nvPicPr>
          <p:cNvPr id="4" name="Picture 3"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32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JO" sz="3200" b="1" dirty="0"/>
              <a:t>مراحل التدقيق الخارجي</a:t>
            </a:r>
            <a:endParaRPr lang="en-US" sz="32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21313592"/>
              </p:ext>
            </p:extLst>
          </p:nvPr>
        </p:nvGraphicFramePr>
        <p:xfrm>
          <a:off x="1981200" y="1867749"/>
          <a:ext cx="8229600" cy="4324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JACPA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469126"/>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6F819934-2691-4D20-A8D8-5E284F284221}"/>
                                            </p:graphicEl>
                                          </p:spTgt>
                                        </p:tgtEl>
                                        <p:attrNameLst>
                                          <p:attrName>style.visibility</p:attrName>
                                        </p:attrNameLst>
                                      </p:cBhvr>
                                      <p:to>
                                        <p:strVal val="visible"/>
                                      </p:to>
                                    </p:set>
                                    <p:anim calcmode="lin" valueType="num">
                                      <p:cBhvr additive="base">
                                        <p:cTn id="13" dur="500" fill="hold"/>
                                        <p:tgtEl>
                                          <p:spTgt spid="4">
                                            <p:graphicEl>
                                              <a:dgm id="{6F819934-2691-4D20-A8D8-5E284F284221}"/>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6F819934-2691-4D20-A8D8-5E284F284221}"/>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618F78A9-206B-49C9-A433-8F0519E43E30}"/>
                                            </p:graphicEl>
                                          </p:spTgt>
                                        </p:tgtEl>
                                        <p:attrNameLst>
                                          <p:attrName>style.visibility</p:attrName>
                                        </p:attrNameLst>
                                      </p:cBhvr>
                                      <p:to>
                                        <p:strVal val="visible"/>
                                      </p:to>
                                    </p:set>
                                    <p:anim calcmode="lin" valueType="num">
                                      <p:cBhvr additive="base">
                                        <p:cTn id="19" dur="500" fill="hold"/>
                                        <p:tgtEl>
                                          <p:spTgt spid="4">
                                            <p:graphicEl>
                                              <a:dgm id="{618F78A9-206B-49C9-A433-8F0519E43E30}"/>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618F78A9-206B-49C9-A433-8F0519E43E30}"/>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C44AC006-CBE9-40BC-9D20-D027782D8354}"/>
                                            </p:graphicEl>
                                          </p:spTgt>
                                        </p:tgtEl>
                                        <p:attrNameLst>
                                          <p:attrName>style.visibility</p:attrName>
                                        </p:attrNameLst>
                                      </p:cBhvr>
                                      <p:to>
                                        <p:strVal val="visible"/>
                                      </p:to>
                                    </p:set>
                                    <p:anim calcmode="lin" valueType="num">
                                      <p:cBhvr additive="base">
                                        <p:cTn id="25" dur="500" fill="hold"/>
                                        <p:tgtEl>
                                          <p:spTgt spid="4">
                                            <p:graphicEl>
                                              <a:dgm id="{C44AC006-CBE9-40BC-9D20-D027782D8354}"/>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C44AC006-CBE9-40BC-9D20-D027782D8354}"/>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graphicEl>
                                              <a:dgm id="{548BCA97-0E39-4C87-9199-94EA5649D965}"/>
                                            </p:graphicEl>
                                          </p:spTgt>
                                        </p:tgtEl>
                                        <p:attrNameLst>
                                          <p:attrName>style.visibility</p:attrName>
                                        </p:attrNameLst>
                                      </p:cBhvr>
                                      <p:to>
                                        <p:strVal val="visible"/>
                                      </p:to>
                                    </p:set>
                                    <p:anim calcmode="lin" valueType="num">
                                      <p:cBhvr additive="base">
                                        <p:cTn id="31" dur="500" fill="hold"/>
                                        <p:tgtEl>
                                          <p:spTgt spid="4">
                                            <p:graphicEl>
                                              <a:dgm id="{548BCA97-0E39-4C87-9199-94EA5649D965}"/>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548BCA97-0E39-4C87-9199-94EA5649D965}"/>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graphicEl>
                                              <a:dgm id="{3DA5C636-6465-4046-8823-6C77F35589CE}"/>
                                            </p:graphicEl>
                                          </p:spTgt>
                                        </p:tgtEl>
                                        <p:attrNameLst>
                                          <p:attrName>style.visibility</p:attrName>
                                        </p:attrNameLst>
                                      </p:cBhvr>
                                      <p:to>
                                        <p:strVal val="visible"/>
                                      </p:to>
                                    </p:set>
                                    <p:anim calcmode="lin" valueType="num">
                                      <p:cBhvr additive="base">
                                        <p:cTn id="37" dur="500" fill="hold"/>
                                        <p:tgtEl>
                                          <p:spTgt spid="4">
                                            <p:graphicEl>
                                              <a:dgm id="{3DA5C636-6465-4046-8823-6C77F35589CE}"/>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3DA5C636-6465-4046-8823-6C77F35589CE}"/>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7281" y="571499"/>
            <a:ext cx="8229600" cy="1070705"/>
          </a:xfrm>
        </p:spPr>
        <p:txBody>
          <a:bodyPr>
            <a:normAutofit/>
          </a:bodyPr>
          <a:lstStyle/>
          <a:p>
            <a:pPr algn="ctr"/>
            <a:r>
              <a:rPr lang="ar-JO" sz="3200" dirty="0"/>
              <a:t>أهداف إجراء عملية التدقيق</a:t>
            </a:r>
            <a:endParaRPr lang="en-US" sz="3200" dirty="0"/>
          </a:p>
        </p:txBody>
      </p:sp>
      <p:pic>
        <p:nvPicPr>
          <p:cNvPr id="8" name="Picture 7" descr="JACPA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
        <p:nvSpPr>
          <p:cNvPr id="5" name="Callout: Down Arrow 4"/>
          <p:cNvSpPr/>
          <p:nvPr/>
        </p:nvSpPr>
        <p:spPr>
          <a:xfrm>
            <a:off x="1707281" y="1650686"/>
            <a:ext cx="9139789" cy="169164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JO" sz="2000" dirty="0">
                <a:solidFill>
                  <a:srgbClr val="FFFF00"/>
                </a:solidFill>
              </a:rPr>
              <a:t>الحصول على تأكيدات معقولة </a:t>
            </a:r>
            <a:r>
              <a:rPr lang="ar-JO" sz="2000" dirty="0"/>
              <a:t>لإبداء الرأي فيما اذا كانت البيانات المالية المعدة من قبل إدارة الشركة خالية من جميع النواحي الجوهرية من الأخطاء الجوهرية وفقاً لإطار إعداد التقارير المالية ام لا</a:t>
            </a:r>
          </a:p>
        </p:txBody>
      </p:sp>
      <p:sp>
        <p:nvSpPr>
          <p:cNvPr id="7" name="Callout: Down Arrow 6"/>
          <p:cNvSpPr/>
          <p:nvPr/>
        </p:nvSpPr>
        <p:spPr>
          <a:xfrm>
            <a:off x="1707281" y="3403192"/>
            <a:ext cx="9139789" cy="1477418"/>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JO" sz="2000" dirty="0">
                <a:solidFill>
                  <a:srgbClr val="FFFF00"/>
                </a:solidFill>
              </a:rPr>
              <a:t>تعزيز درجة ثقة مستخدمي المعلومات في البيانات المالية </a:t>
            </a:r>
            <a:r>
              <a:rPr lang="ar-JO" sz="2000" dirty="0"/>
              <a:t> </a:t>
            </a:r>
          </a:p>
        </p:txBody>
      </p:sp>
      <p:sp>
        <p:nvSpPr>
          <p:cNvPr id="6" name="Flowchart: Process 5"/>
          <p:cNvSpPr/>
          <p:nvPr/>
        </p:nvSpPr>
        <p:spPr>
          <a:xfrm>
            <a:off x="1707281" y="4941476"/>
            <a:ext cx="9139789" cy="116509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000" dirty="0">
                <a:solidFill>
                  <a:srgbClr val="FFFF00"/>
                </a:solidFill>
              </a:rPr>
              <a:t>الإبلاغ والاتصال </a:t>
            </a:r>
            <a:r>
              <a:rPr lang="ar-JO" sz="2000" dirty="0"/>
              <a:t>حول البيانات المالية المعدة من قبل إدارة الشركة وانها خالية من جميع النواحي الجوهرية من الأخطاء الجوهرية وفقاً لإطار إعداد التقارير المالية عن طريق إصدار تقرير المدقق </a:t>
            </a:r>
          </a:p>
          <a:p>
            <a:pPr algn="ctr"/>
            <a:endParaRPr lang="en-US" dirty="0"/>
          </a:p>
        </p:txBody>
      </p:sp>
    </p:spTree>
    <p:extLst>
      <p:ext uri="{BB962C8B-B14F-4D97-AF65-F5344CB8AC3E}">
        <p14:creationId xmlns:p14="http://schemas.microsoft.com/office/powerpoint/2010/main" val="2797203465"/>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altLang="ar-JO" sz="3100" b="1" dirty="0"/>
              <a:t>تأكيدات </a:t>
            </a:r>
            <a:r>
              <a:rPr lang="ar-JO" altLang="ar-JO" sz="3100" b="1" dirty="0"/>
              <a:t>الادارة</a:t>
            </a:r>
            <a:endParaRPr lang="ar-JO" sz="3100" dirty="0"/>
          </a:p>
        </p:txBody>
      </p:sp>
      <p:graphicFrame>
        <p:nvGraphicFramePr>
          <p:cNvPr id="4" name="Content Placeholder 3"/>
          <p:cNvGraphicFramePr>
            <a:graphicFrameLocks noGrp="1"/>
          </p:cNvGraphicFramePr>
          <p:nvPr>
            <p:ph idx="1"/>
          </p:nvPr>
        </p:nvGraphicFramePr>
        <p:xfrm>
          <a:off x="1981200" y="1600201"/>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JACPA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8291" y="390529"/>
            <a:ext cx="2460308" cy="102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6427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806</TotalTime>
  <Words>1814</Words>
  <Application>Microsoft Office PowerPoint</Application>
  <PresentationFormat>Widescreen</PresentationFormat>
  <Paragraphs>199</Paragraphs>
  <Slides>29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Arial</vt:lpstr>
      <vt:lpstr>Arial Unicode MS</vt:lpstr>
      <vt:lpstr>Calibri</vt:lpstr>
      <vt:lpstr>Calibri Light</vt:lpstr>
      <vt:lpstr>MS Outlook</vt:lpstr>
      <vt:lpstr>Sakkal Majalla</vt:lpstr>
      <vt:lpstr>Times New Roman</vt:lpstr>
      <vt:lpstr>Wingdings</vt:lpstr>
      <vt:lpstr>Office Theme</vt:lpstr>
      <vt:lpstr>ورشة عمل خاصة بإعداد  ملف أوراق عمل عملية التدقيق</vt:lpstr>
      <vt:lpstr>محتوى الدورة</vt:lpstr>
      <vt:lpstr>الهدف من ورشة العمل</vt:lpstr>
      <vt:lpstr>تعريف تدقيق الحسابات</vt:lpstr>
      <vt:lpstr>معايير التدقيق الدولية وقواعد السلوك المهني</vt:lpstr>
      <vt:lpstr>التوثيق </vt:lpstr>
      <vt:lpstr>مراحل التدقيق الخارجي</vt:lpstr>
      <vt:lpstr>أهداف إجراء عملية التدقيق</vt:lpstr>
      <vt:lpstr>تأكيدات الادارة</vt:lpstr>
      <vt:lpstr> علاقة تأكيدات الادارة في عملية التدقيق  </vt:lpstr>
      <vt:lpstr>تابع علاقة التأكيدات وادلة التدقيق </vt:lpstr>
      <vt:lpstr>أدلة الاثبات (التدقيق) </vt:lpstr>
      <vt:lpstr>موثوقية أدلة الاثبات</vt:lpstr>
      <vt:lpstr>PowerPoint Presentation</vt:lpstr>
      <vt:lpstr>وسائل الحصول على ادلة اثبات</vt:lpstr>
      <vt:lpstr>أوراق العمل</vt:lpstr>
      <vt:lpstr>الغاية من أوراق العمل</vt:lpstr>
      <vt:lpstr>تصنيف ملفات أوراق العمل</vt:lpstr>
      <vt:lpstr>تصميم اوراق العمل </vt:lpstr>
      <vt:lpstr> الرموز و التربيط </vt:lpstr>
      <vt:lpstr>مخاطر التدقيق Audit Risks</vt:lpstr>
      <vt:lpstr>المخاطر الضمنية Inherent Risk </vt:lpstr>
      <vt:lpstr>المخاطر الرقابية Control Risk </vt:lpstr>
      <vt:lpstr>مخاطر الاكتشاف Detection Risk</vt:lpstr>
      <vt:lpstr>PowerPoint Presentation</vt:lpstr>
      <vt:lpstr>الحالة الدراسية العملية</vt:lpstr>
      <vt:lpstr>الفرضيات المستخدمة في إعداد الملف</vt:lpstr>
      <vt:lpstr>منهجية عمل ورشة العمل</vt:lpstr>
      <vt:lpstr>المواضيع التي سيتم تناولها خلال ورشة العمل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ورشة عمل خاصة بإعداد  ملف أوراق عمل عملية التدقيق</dc:title>
  <dc:creator>Munir Qawasmi</dc:creator>
  <cp:lastModifiedBy>Muneer Qawasmi</cp:lastModifiedBy>
  <cp:revision>85</cp:revision>
  <dcterms:created xsi:type="dcterms:W3CDTF">2019-08-17T17:57:23Z</dcterms:created>
  <dcterms:modified xsi:type="dcterms:W3CDTF">2021-07-16T17:10:21Z</dcterms:modified>
</cp:coreProperties>
</file>